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96" r:id="rId3"/>
    <p:sldId id="297" r:id="rId4"/>
    <p:sldId id="289" r:id="rId5"/>
    <p:sldId id="286" r:id="rId6"/>
    <p:sldId id="287" r:id="rId7"/>
    <p:sldId id="284" r:id="rId8"/>
    <p:sldId id="298" r:id="rId9"/>
    <p:sldId id="267" r:id="rId10"/>
    <p:sldId id="257" r:id="rId11"/>
    <p:sldId id="299" r:id="rId12"/>
    <p:sldId id="300" r:id="rId13"/>
    <p:sldId id="310" r:id="rId14"/>
    <p:sldId id="309" r:id="rId15"/>
    <p:sldId id="307" r:id="rId16"/>
    <p:sldId id="308" r:id="rId17"/>
    <p:sldId id="311" r:id="rId18"/>
    <p:sldId id="306" r:id="rId19"/>
    <p:sldId id="29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1594" y="3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6B740D-E98C-4D9B-9F7E-F446B59303C2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15905A-A4A8-427D-BBD4-49D5A7D0F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541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1e588d43185_0_279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200" cy="41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Jill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g1e588d43185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697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Jill</a:t>
            </a:r>
            <a:endParaRPr/>
          </a:p>
        </p:txBody>
      </p:sp>
      <p:sp>
        <p:nvSpPr>
          <p:cNvPr id="55" name="Google Shape;5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16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Jill</a:t>
            </a:r>
            <a:endParaRPr/>
          </a:p>
        </p:txBody>
      </p:sp>
      <p:sp>
        <p:nvSpPr>
          <p:cNvPr id="731" name="Google Shape;73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2e7da86da5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2e7da86da5f_0_0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200" cy="41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Jill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e588d43185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e588d43185_0_125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200" cy="41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Jill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1e588d43185_0_225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200" cy="41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Jill</a:t>
            </a:r>
            <a:endParaRPr/>
          </a:p>
        </p:txBody>
      </p:sp>
      <p:sp>
        <p:nvSpPr>
          <p:cNvPr id="685" name="Google Shape;685;g1e588d43185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e588d43185_0_268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200" cy="41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Jill</a:t>
            </a:r>
            <a:endParaRPr/>
          </a:p>
        </p:txBody>
      </p:sp>
      <p:sp>
        <p:nvSpPr>
          <p:cNvPr id="62" name="Google Shape;62;g1e588d43185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2b763947491_0_2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46625" rIns="93275" bIns="46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91" name="Google Shape;391;g2b763947491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2b763947491_0_156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200" cy="41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Mike</a:t>
            </a:r>
            <a:endParaRPr/>
          </a:p>
        </p:txBody>
      </p:sp>
      <p:sp>
        <p:nvSpPr>
          <p:cNvPr id="776" name="Google Shape;776;g2b763947491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56612D-347F-0372-2014-A2D2119EA0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9512" y="9482"/>
            <a:ext cx="1512168" cy="590909"/>
          </a:xfrm>
          <a:prstGeom prst="rect">
            <a:avLst/>
          </a:prstGeom>
        </p:spPr>
      </p:pic>
      <p:sp>
        <p:nvSpPr>
          <p:cNvPr id="3" name="Google Shape;10;p23">
            <a:extLst>
              <a:ext uri="{FF2B5EF4-FFF2-40B4-BE49-F238E27FC236}">
                <a16:creationId xmlns:a16="http://schemas.microsoft.com/office/drawing/2014/main" id="{766D09D4-2BE6-58D3-160D-030D6B37DC46}"/>
              </a:ext>
            </a:extLst>
          </p:cNvPr>
          <p:cNvSpPr/>
          <p:nvPr userDrawn="1"/>
        </p:nvSpPr>
        <p:spPr>
          <a:xfrm>
            <a:off x="1323" y="607405"/>
            <a:ext cx="9142677" cy="317149"/>
          </a:xfrm>
          <a:prstGeom prst="rect">
            <a:avLst/>
          </a:prstGeom>
          <a:solidFill>
            <a:srgbClr val="042D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" name="Google Shape;11;p23">
            <a:extLst>
              <a:ext uri="{FF2B5EF4-FFF2-40B4-BE49-F238E27FC236}">
                <a16:creationId xmlns:a16="http://schemas.microsoft.com/office/drawing/2014/main" id="{9387D021-FE95-D461-7E3C-E4D2B5EBF497}"/>
              </a:ext>
            </a:extLst>
          </p:cNvPr>
          <p:cNvSpPr txBox="1"/>
          <p:nvPr userDrawn="1"/>
        </p:nvSpPr>
        <p:spPr>
          <a:xfrm>
            <a:off x="366809" y="627480"/>
            <a:ext cx="29772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Xavier </a:t>
            </a:r>
            <a:r>
              <a:rPr lang="en-US" sz="1200" b="1" i="0" u="none" strike="noStrike" cap="none" dirty="0">
                <a:solidFill>
                  <a:srgbClr val="F8C02C"/>
                </a:solidFill>
                <a:latin typeface="Oswald"/>
                <a:ea typeface="Oswald"/>
                <a:cs typeface="Oswald"/>
                <a:sym typeface="Oswald"/>
              </a:rPr>
              <a:t>University School Of Medicine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, Aruba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175820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5"/>
          <p:cNvSpPr>
            <a:spLocks noGrp="1"/>
          </p:cNvSpPr>
          <p:nvPr>
            <p:ph type="pic" idx="2"/>
          </p:nvPr>
        </p:nvSpPr>
        <p:spPr>
          <a:xfrm>
            <a:off x="5184058" y="455023"/>
            <a:ext cx="3674192" cy="570980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205843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6"/>
          <p:cNvSpPr>
            <a:spLocks noGrp="1"/>
          </p:cNvSpPr>
          <p:nvPr>
            <p:ph type="pic" idx="2"/>
          </p:nvPr>
        </p:nvSpPr>
        <p:spPr>
          <a:xfrm>
            <a:off x="3426882" y="822962"/>
            <a:ext cx="5717119" cy="508226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20253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89/fendo.2021.649525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07504" y="2204864"/>
            <a:ext cx="8659688" cy="1752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25000"/>
              </a:lnSpc>
              <a:defRPr/>
            </a:pPr>
            <a:r>
              <a:rPr lang="en-US" sz="2600" b="1" kern="100" dirty="0">
                <a:effectLst/>
                <a:latin typeface="Oswald" panose="000005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SARS-CoV-2 infection and its association with hyperglycemia and inflammatory biomarkers in COVID-19 subjects: </a:t>
            </a:r>
            <a:r>
              <a:rPr lang="en-US" sz="2600" b="1" kern="100" dirty="0">
                <a:solidFill>
                  <a:srgbClr val="C00000"/>
                </a:solidFill>
                <a:effectLst/>
                <a:latin typeface="Oswald" panose="000005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A Clinical Study</a:t>
            </a:r>
            <a:endParaRPr lang="en-US" sz="2600" b="1" kern="100" dirty="0">
              <a:solidFill>
                <a:srgbClr val="C00000"/>
              </a:solidFill>
              <a:effectLst/>
              <a:latin typeface="Oswald" panose="00000500000000000000" pitchFamily="2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79512" y="4437112"/>
            <a:ext cx="6192688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200" b="1" dirty="0">
                <a:latin typeface="Abadi" panose="020B0604020104020204" pitchFamily="34" charset="0"/>
              </a:rPr>
              <a:t>Ravindra P Veeranna, </a:t>
            </a:r>
            <a:r>
              <a:rPr lang="en-US" b="1" dirty="0">
                <a:latin typeface="Abadi" panose="020B0604020104020204" pitchFamily="34" charset="0"/>
              </a:rPr>
              <a:t>DVM, PhD, FLMF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200" b="1" dirty="0">
                <a:latin typeface="Abadi" panose="020B0604020104020204" pitchFamily="34" charset="0"/>
              </a:rPr>
              <a:t>Dean and Professor</a:t>
            </a:r>
          </a:p>
          <a:p>
            <a:pPr>
              <a:spcBef>
                <a:spcPct val="20000"/>
              </a:spcBef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badi" panose="020B0604020104020204" pitchFamily="34" charset="0"/>
              </a:rPr>
              <a:t>Xavier University School of Veterinary Medicine, Aruba, HQ: New York, USA.</a:t>
            </a:r>
            <a:endParaRPr lang="en-US" sz="2200" b="1" dirty="0">
              <a:latin typeface="Abadi" panose="020B06040201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3" name="Google Shape;10;p23">
            <a:extLst>
              <a:ext uri="{FF2B5EF4-FFF2-40B4-BE49-F238E27FC236}">
                <a16:creationId xmlns:a16="http://schemas.microsoft.com/office/drawing/2014/main" id="{853E458E-D68F-AA96-D67E-40CC7FAE2FE7}"/>
              </a:ext>
            </a:extLst>
          </p:cNvPr>
          <p:cNvSpPr/>
          <p:nvPr/>
        </p:nvSpPr>
        <p:spPr>
          <a:xfrm>
            <a:off x="0" y="1129954"/>
            <a:ext cx="9142677" cy="317149"/>
          </a:xfrm>
          <a:prstGeom prst="rect">
            <a:avLst/>
          </a:prstGeom>
          <a:solidFill>
            <a:srgbClr val="042D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" name="Google Shape;11;p23">
            <a:extLst>
              <a:ext uri="{FF2B5EF4-FFF2-40B4-BE49-F238E27FC236}">
                <a16:creationId xmlns:a16="http://schemas.microsoft.com/office/drawing/2014/main" id="{1EE0BA3A-626C-BC1E-A16C-2E9C6990A518}"/>
              </a:ext>
            </a:extLst>
          </p:cNvPr>
          <p:cNvSpPr txBox="1"/>
          <p:nvPr/>
        </p:nvSpPr>
        <p:spPr>
          <a:xfrm>
            <a:off x="365486" y="1150029"/>
            <a:ext cx="29772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Xavier </a:t>
            </a:r>
            <a:r>
              <a:rPr lang="en-US" sz="1200" b="1" i="0" u="none" strike="noStrike" cap="none" dirty="0">
                <a:solidFill>
                  <a:srgbClr val="F8C02C"/>
                </a:solidFill>
                <a:latin typeface="Oswald"/>
                <a:ea typeface="Oswald"/>
                <a:cs typeface="Oswald"/>
                <a:sym typeface="Oswald"/>
              </a:rPr>
              <a:t>University School Of Medicine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, Aruba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>
            <a:spLocks/>
          </p:cNvSpPr>
          <p:nvPr/>
        </p:nvSpPr>
        <p:spPr>
          <a:xfrm>
            <a:off x="0" y="966102"/>
            <a:ext cx="8968997" cy="6678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sz="3500" b="1" dirty="0">
                <a:solidFill>
                  <a:srgbClr val="0070C0"/>
                </a:solidFill>
                <a:latin typeface="Oswald" panose="00000500000000000000" pitchFamily="2" charset="0"/>
              </a:rPr>
              <a:t>Diabetes and COVID-19</a:t>
            </a:r>
            <a:endParaRPr lang="en-US" sz="3500" dirty="0">
              <a:solidFill>
                <a:srgbClr val="0070C0"/>
              </a:solidFill>
              <a:latin typeface="Oswald" panose="00000500000000000000" pitchFamily="2" charset="0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-41901" y="1876851"/>
            <a:ext cx="4797566" cy="4346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effectLst/>
                <a:latin typeface="Abadi" panose="020B0604020104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Diabetes mellitus (DM) </a:t>
            </a:r>
            <a:r>
              <a:rPr lang="en-US" sz="2200" dirty="0">
                <a:effectLst/>
                <a:latin typeface="Abadi" panose="020B0604020104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is a common comorbidity in </a:t>
            </a:r>
            <a:r>
              <a:rPr lang="en-US" sz="2200" b="1" dirty="0">
                <a:effectLst/>
                <a:latin typeface="Abadi" panose="020B0604020104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COVID-19 patients 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latin typeface="Abadi" panose="020B0604020104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</a:t>
            </a:r>
            <a:r>
              <a:rPr lang="en-US" sz="2200" b="1" dirty="0">
                <a:effectLst/>
                <a:latin typeface="Abadi" panose="020B0604020104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yperglycemia </a:t>
            </a:r>
            <a:r>
              <a:rPr lang="en-US" sz="2200" dirty="0">
                <a:effectLst/>
                <a:latin typeface="Abadi" panose="020B0604020104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at hospital admission-major risk </a:t>
            </a:r>
            <a:r>
              <a:rPr lang="en-US" sz="2200" dirty="0">
                <a:solidFill>
                  <a:srgbClr val="C00000"/>
                </a:solidFill>
                <a:effectLst/>
                <a:latin typeface="Abadi" panose="020B0604020104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factor-poor prognosis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  <a:latin typeface="Abadi" panose="020B0604020104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>
                <a:effectLst/>
                <a:latin typeface="Abadi" panose="020B0604020104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Hematological</a:t>
            </a:r>
            <a:r>
              <a:rPr lang="en-US" sz="2200" dirty="0">
                <a:effectLst/>
                <a:latin typeface="Abadi" panose="020B0604020104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and </a:t>
            </a:r>
            <a:r>
              <a:rPr lang="en-US" sz="2200" b="1" dirty="0">
                <a:effectLst/>
                <a:latin typeface="Abadi" panose="020B0604020104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inflammatory </a:t>
            </a:r>
            <a:r>
              <a:rPr lang="en-US" sz="2200" dirty="0">
                <a:effectLst/>
                <a:latin typeface="Abadi" panose="020B0604020104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parameters-</a:t>
            </a:r>
            <a:r>
              <a:rPr lang="en-US" sz="2200" b="1" dirty="0">
                <a:effectLst/>
                <a:latin typeface="Abadi" panose="020B0604020104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severity in COVID-19</a:t>
            </a:r>
            <a:r>
              <a:rPr lang="en-US" sz="2200" dirty="0">
                <a:effectLst/>
                <a:latin typeface="Abadi" panose="020B0604020104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lang="en-US" sz="2200" dirty="0">
              <a:solidFill>
                <a:schemeClr val="bg1">
                  <a:lumMod val="75000"/>
                </a:schemeClr>
              </a:solidFill>
              <a:latin typeface="Abadi" panose="020B0604020104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</a:pPr>
            <a:endParaRPr lang="en-US" sz="2000" dirty="0">
              <a:solidFill>
                <a:schemeClr val="bg1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3" name="Google Shape;10;p23">
            <a:extLst>
              <a:ext uri="{FF2B5EF4-FFF2-40B4-BE49-F238E27FC236}">
                <a16:creationId xmlns:a16="http://schemas.microsoft.com/office/drawing/2014/main" id="{208E0627-5CBF-C01F-9504-839E82F51D4B}"/>
              </a:ext>
            </a:extLst>
          </p:cNvPr>
          <p:cNvSpPr/>
          <p:nvPr/>
        </p:nvSpPr>
        <p:spPr>
          <a:xfrm>
            <a:off x="-9873" y="2099"/>
            <a:ext cx="9142677" cy="317149"/>
          </a:xfrm>
          <a:prstGeom prst="rect">
            <a:avLst/>
          </a:prstGeom>
          <a:solidFill>
            <a:srgbClr val="042D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" name="Google Shape;11;p23">
            <a:extLst>
              <a:ext uri="{FF2B5EF4-FFF2-40B4-BE49-F238E27FC236}">
                <a16:creationId xmlns:a16="http://schemas.microsoft.com/office/drawing/2014/main" id="{F7840D2A-4072-0829-39E7-E05EA541D029}"/>
              </a:ext>
            </a:extLst>
          </p:cNvPr>
          <p:cNvSpPr txBox="1"/>
          <p:nvPr/>
        </p:nvSpPr>
        <p:spPr>
          <a:xfrm>
            <a:off x="355613" y="22174"/>
            <a:ext cx="29772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Xavier </a:t>
            </a:r>
            <a:r>
              <a:rPr lang="en-US" sz="1200" b="1" i="0" u="none" strike="noStrike" cap="none" dirty="0">
                <a:solidFill>
                  <a:srgbClr val="F8C02C"/>
                </a:solidFill>
                <a:latin typeface="Oswald"/>
                <a:ea typeface="Oswald"/>
                <a:cs typeface="Oswald"/>
                <a:sym typeface="Oswald"/>
              </a:rPr>
              <a:t>University School Of Medicine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, Aruba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850957-1B20-8C46-0F29-471259F35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1545069"/>
            <a:ext cx="4421859" cy="46648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63CEDB-9AFC-A78A-390E-520C824A272F}"/>
              </a:ext>
            </a:extLst>
          </p:cNvPr>
          <p:cNvSpPr txBox="1"/>
          <p:nvPr/>
        </p:nvSpPr>
        <p:spPr>
          <a:xfrm>
            <a:off x="8017750" y="5563597"/>
            <a:ext cx="1087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0" i="0" u="none" strike="noStrike" dirty="0">
                <a:solidFill>
                  <a:srgbClr val="0070C0"/>
                </a:solidFill>
                <a:effectLst/>
                <a:highlight>
                  <a:srgbClr val="F7F7F7"/>
                </a:highlight>
                <a:latin typeface="Cambria" panose="02040503050406030204" pitchFamily="18" charset="0"/>
                <a:ea typeface="Cambria" panose="020405030504060302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doi.org/10.3389/fendo.2021.649525</a:t>
            </a:r>
            <a:endParaRPr lang="en-US" sz="12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CC09E7E4-C84A-E8DA-9EEF-1C2DD0F9B793}"/>
              </a:ext>
            </a:extLst>
          </p:cNvPr>
          <p:cNvSpPr txBox="1">
            <a:spLocks/>
          </p:cNvSpPr>
          <p:nvPr/>
        </p:nvSpPr>
        <p:spPr>
          <a:xfrm>
            <a:off x="3674607" y="271123"/>
            <a:ext cx="2995813" cy="5863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sz="3000" b="1" dirty="0">
                <a:solidFill>
                  <a:schemeClr val="accent6"/>
                </a:solidFill>
                <a:latin typeface="Abadi" panose="020B0604020104020204" pitchFamily="34" charset="0"/>
              </a:rPr>
              <a:t>Background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3">
            <a:extLst>
              <a:ext uri="{FF2B5EF4-FFF2-40B4-BE49-F238E27FC236}">
                <a16:creationId xmlns:a16="http://schemas.microsoft.com/office/drawing/2014/main" id="{4D6F0CDC-8DE3-B44C-05BE-0E34E4C40247}"/>
              </a:ext>
            </a:extLst>
          </p:cNvPr>
          <p:cNvSpPr/>
          <p:nvPr/>
        </p:nvSpPr>
        <p:spPr>
          <a:xfrm>
            <a:off x="1323" y="0"/>
            <a:ext cx="9142677" cy="317149"/>
          </a:xfrm>
          <a:prstGeom prst="rect">
            <a:avLst/>
          </a:prstGeom>
          <a:solidFill>
            <a:srgbClr val="042D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" name="Google Shape;11;p23">
            <a:extLst>
              <a:ext uri="{FF2B5EF4-FFF2-40B4-BE49-F238E27FC236}">
                <a16:creationId xmlns:a16="http://schemas.microsoft.com/office/drawing/2014/main" id="{368C3B87-0ED1-DC57-4FF1-9ABBC072EA6D}"/>
              </a:ext>
            </a:extLst>
          </p:cNvPr>
          <p:cNvSpPr txBox="1"/>
          <p:nvPr/>
        </p:nvSpPr>
        <p:spPr>
          <a:xfrm>
            <a:off x="366809" y="20075"/>
            <a:ext cx="29772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Xavier </a:t>
            </a:r>
            <a:r>
              <a:rPr lang="en-US" sz="1200" b="1" i="0" u="none" strike="noStrike" cap="none" dirty="0">
                <a:solidFill>
                  <a:srgbClr val="F8C02C"/>
                </a:solidFill>
                <a:latin typeface="Oswald"/>
                <a:ea typeface="Oswald"/>
                <a:cs typeface="Oswald"/>
                <a:sym typeface="Oswald"/>
              </a:rPr>
              <a:t>University School Of Medicine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, Aruba</a:t>
            </a:r>
            <a:endParaRPr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078134B-9221-F48D-1DDD-0E701365EA97}"/>
              </a:ext>
            </a:extLst>
          </p:cNvPr>
          <p:cNvSpPr txBox="1">
            <a:spLocks/>
          </p:cNvSpPr>
          <p:nvPr/>
        </p:nvSpPr>
        <p:spPr>
          <a:xfrm>
            <a:off x="26522" y="898262"/>
            <a:ext cx="8968997" cy="6678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sz="3500" b="1" dirty="0">
                <a:solidFill>
                  <a:srgbClr val="0070C0"/>
                </a:solidFill>
                <a:latin typeface="Oswald" panose="00000500000000000000" pitchFamily="2" charset="0"/>
              </a:rPr>
              <a:t>Objective of the study</a:t>
            </a:r>
            <a:endParaRPr lang="en-US" sz="3500" dirty="0">
              <a:solidFill>
                <a:srgbClr val="0070C0"/>
              </a:solidFill>
              <a:latin typeface="Oswald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30FF9F-005C-3461-DC4C-64935C705D91}"/>
              </a:ext>
            </a:extLst>
          </p:cNvPr>
          <p:cNvSpPr txBox="1"/>
          <p:nvPr/>
        </p:nvSpPr>
        <p:spPr>
          <a:xfrm>
            <a:off x="196665" y="2147214"/>
            <a:ext cx="8798854" cy="18296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Abadi" panose="020B06040201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 sz="26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assess the impact of </a:t>
            </a:r>
            <a:r>
              <a:rPr lang="en-US" sz="2600" b="1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hyperglycemia </a:t>
            </a:r>
            <a:r>
              <a:rPr lang="en-US" sz="26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 hospital admission on </a:t>
            </a:r>
            <a:r>
              <a:rPr lang="en-US" sz="2600" b="1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hematological</a:t>
            </a:r>
            <a:r>
              <a:rPr lang="en-US" sz="26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en-US" sz="2600" b="1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inflammatory parameters </a:t>
            </a:r>
            <a:r>
              <a:rPr lang="en-US" sz="26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COVID-19 patients </a:t>
            </a:r>
            <a:endParaRPr lang="en-US" sz="26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508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3">
            <a:extLst>
              <a:ext uri="{FF2B5EF4-FFF2-40B4-BE49-F238E27FC236}">
                <a16:creationId xmlns:a16="http://schemas.microsoft.com/office/drawing/2014/main" id="{017FCB1C-8812-5B48-8F18-7D57EF1C5805}"/>
              </a:ext>
            </a:extLst>
          </p:cNvPr>
          <p:cNvSpPr/>
          <p:nvPr/>
        </p:nvSpPr>
        <p:spPr>
          <a:xfrm>
            <a:off x="1323" y="-27384"/>
            <a:ext cx="9142677" cy="317149"/>
          </a:xfrm>
          <a:prstGeom prst="rect">
            <a:avLst/>
          </a:prstGeom>
          <a:solidFill>
            <a:srgbClr val="042D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" name="Google Shape;11;p23">
            <a:extLst>
              <a:ext uri="{FF2B5EF4-FFF2-40B4-BE49-F238E27FC236}">
                <a16:creationId xmlns:a16="http://schemas.microsoft.com/office/drawing/2014/main" id="{ED9E673B-9B45-48A2-63EB-66BB8A5B5D22}"/>
              </a:ext>
            </a:extLst>
          </p:cNvPr>
          <p:cNvSpPr txBox="1"/>
          <p:nvPr/>
        </p:nvSpPr>
        <p:spPr>
          <a:xfrm>
            <a:off x="366809" y="-7309"/>
            <a:ext cx="29772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Xavier </a:t>
            </a:r>
            <a:r>
              <a:rPr lang="en-US" sz="1200" b="1" i="0" u="none" strike="noStrike" cap="none" dirty="0">
                <a:solidFill>
                  <a:srgbClr val="F8C02C"/>
                </a:solidFill>
                <a:latin typeface="Oswald"/>
                <a:ea typeface="Oswald"/>
                <a:cs typeface="Oswald"/>
                <a:sym typeface="Oswald"/>
              </a:rPr>
              <a:t>University School Of Medicine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, Aruba</a:t>
            </a:r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4CCD76-3DC5-CF37-3C42-E558652CFF19}"/>
              </a:ext>
            </a:extLst>
          </p:cNvPr>
          <p:cNvSpPr txBox="1"/>
          <p:nvPr/>
        </p:nvSpPr>
        <p:spPr>
          <a:xfrm>
            <a:off x="143508" y="1556792"/>
            <a:ext cx="8856984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O</a:t>
            </a:r>
            <a:r>
              <a:rPr lang="en-US" sz="2000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bservational cross-sectional cohort study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A total of 550 COVID-19 subjects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lang="en-US" sz="2000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nstitutional ethics committee (MMCEC36/2021).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COVID-19 RT-PCR positive        </a:t>
            </a:r>
            <a:r>
              <a:rPr lang="en-US" sz="2000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RBS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N</a:t>
            </a:r>
            <a:r>
              <a:rPr lang="en-US" sz="2000" dirty="0">
                <a:solidFill>
                  <a:schemeClr val="accent6"/>
                </a:solidFill>
                <a:effectLst/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ormoglycemic (RBS &lt;140 mg/dL) 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lang="en-US" sz="2000" dirty="0">
                <a:solidFill>
                  <a:schemeClr val="accent6"/>
                </a:solidFill>
                <a:effectLst/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yperglycemic (RBS &gt;140 mg/dL)</a:t>
            </a:r>
          </a:p>
          <a:p>
            <a:pPr marL="1200150" lvl="2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O</a:t>
            </a:r>
            <a:r>
              <a:rPr lang="en-US" sz="2000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xygen saturation, </a:t>
            </a:r>
          </a:p>
          <a:p>
            <a:pPr marL="1200150" lvl="2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lang="en-US" sz="2000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erum ferritin, </a:t>
            </a:r>
          </a:p>
          <a:p>
            <a:pPr marL="1200150" lvl="2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L</a:t>
            </a:r>
            <a:r>
              <a:rPr lang="en-US" sz="2000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actate dehydrogenase (LDH), </a:t>
            </a:r>
          </a:p>
          <a:p>
            <a:pPr marL="1200150" lvl="2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otal leukocyte count (TLC), </a:t>
            </a:r>
          </a:p>
          <a:p>
            <a:pPr marL="1200150" lvl="2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N</a:t>
            </a:r>
            <a:r>
              <a:rPr lang="en-US" sz="2000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eutrophil count, </a:t>
            </a:r>
          </a:p>
          <a:p>
            <a:pPr marL="1200150" lvl="2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L</a:t>
            </a:r>
            <a:r>
              <a:rPr lang="en-US" sz="2000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ymphocyte count.</a:t>
            </a:r>
          </a:p>
          <a:p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E6BC8A0-A03B-A2AC-D410-5DCABF8EEC12}"/>
              </a:ext>
            </a:extLst>
          </p:cNvPr>
          <p:cNvSpPr txBox="1">
            <a:spLocks/>
          </p:cNvSpPr>
          <p:nvPr/>
        </p:nvSpPr>
        <p:spPr>
          <a:xfrm>
            <a:off x="21255" y="754821"/>
            <a:ext cx="5040560" cy="6678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sz="3500" b="1" dirty="0">
                <a:solidFill>
                  <a:srgbClr val="0070C0"/>
                </a:solidFill>
                <a:latin typeface="Oswald" panose="00000500000000000000" pitchFamily="2" charset="0"/>
              </a:rPr>
              <a:t>Methodology</a:t>
            </a:r>
            <a:endParaRPr lang="en-US" sz="3500" dirty="0">
              <a:solidFill>
                <a:srgbClr val="0070C0"/>
              </a:solidFill>
              <a:latin typeface="Oswald" panose="00000500000000000000" pitchFamily="2" charset="0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80F46CA5-CFBD-D3A9-3752-0A4C1DD71E7F}"/>
              </a:ext>
            </a:extLst>
          </p:cNvPr>
          <p:cNvSpPr/>
          <p:nvPr/>
        </p:nvSpPr>
        <p:spPr>
          <a:xfrm>
            <a:off x="3563888" y="2780928"/>
            <a:ext cx="360040" cy="21602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369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3">
            <a:extLst>
              <a:ext uri="{FF2B5EF4-FFF2-40B4-BE49-F238E27FC236}">
                <a16:creationId xmlns:a16="http://schemas.microsoft.com/office/drawing/2014/main" id="{017FCB1C-8812-5B48-8F18-7D57EF1C5805}"/>
              </a:ext>
            </a:extLst>
          </p:cNvPr>
          <p:cNvSpPr/>
          <p:nvPr/>
        </p:nvSpPr>
        <p:spPr>
          <a:xfrm>
            <a:off x="1323" y="-27384"/>
            <a:ext cx="9142677" cy="317149"/>
          </a:xfrm>
          <a:prstGeom prst="rect">
            <a:avLst/>
          </a:prstGeom>
          <a:solidFill>
            <a:srgbClr val="042D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" name="Google Shape;11;p23">
            <a:extLst>
              <a:ext uri="{FF2B5EF4-FFF2-40B4-BE49-F238E27FC236}">
                <a16:creationId xmlns:a16="http://schemas.microsoft.com/office/drawing/2014/main" id="{ED9E673B-9B45-48A2-63EB-66BB8A5B5D22}"/>
              </a:ext>
            </a:extLst>
          </p:cNvPr>
          <p:cNvSpPr txBox="1"/>
          <p:nvPr/>
        </p:nvSpPr>
        <p:spPr>
          <a:xfrm>
            <a:off x="366809" y="-7309"/>
            <a:ext cx="29772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Xavier </a:t>
            </a:r>
            <a:r>
              <a:rPr lang="en-US" sz="1200" b="1" i="0" u="none" strike="noStrike" cap="none" dirty="0">
                <a:solidFill>
                  <a:srgbClr val="F8C02C"/>
                </a:solidFill>
                <a:latin typeface="Oswald"/>
                <a:ea typeface="Oswald"/>
                <a:cs typeface="Oswald"/>
                <a:sym typeface="Oswald"/>
              </a:rPr>
              <a:t>University School Of Medicine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, Aruba</a:t>
            </a:r>
            <a:endParaRPr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E6BC8A0-A03B-A2AC-D410-5DCABF8EEC12}"/>
              </a:ext>
            </a:extLst>
          </p:cNvPr>
          <p:cNvSpPr txBox="1">
            <a:spLocks/>
          </p:cNvSpPr>
          <p:nvPr/>
        </p:nvSpPr>
        <p:spPr>
          <a:xfrm>
            <a:off x="3246689" y="269690"/>
            <a:ext cx="2189407" cy="6678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sz="2800" b="1" dirty="0">
                <a:solidFill>
                  <a:srgbClr val="0070C0"/>
                </a:solidFill>
                <a:latin typeface="Oswald" panose="00000500000000000000" pitchFamily="2" charset="0"/>
              </a:rPr>
              <a:t>Results</a:t>
            </a:r>
            <a:endParaRPr lang="en-US" sz="2800" dirty="0">
              <a:solidFill>
                <a:srgbClr val="0070C0"/>
              </a:solidFill>
              <a:latin typeface="Oswald" panose="00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27951-7628-B7DC-B837-A60CB433E6CC}"/>
              </a:ext>
            </a:extLst>
          </p:cNvPr>
          <p:cNvSpPr txBox="1"/>
          <p:nvPr/>
        </p:nvSpPr>
        <p:spPr>
          <a:xfrm>
            <a:off x="107504" y="1988840"/>
            <a:ext cx="6757133" cy="2282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68325" marR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kern="100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Among the 550 subjects </a:t>
            </a:r>
            <a:endParaRPr lang="en-US" sz="2000" b="1" kern="100" dirty="0">
              <a:solidFill>
                <a:srgbClr val="000000"/>
              </a:solidFill>
              <a:latin typeface="Abadi" panose="020B0604020104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25525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kern="100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354 (64.36%)-males with avg. age 30-60 yrs.</a:t>
            </a:r>
          </a:p>
          <a:p>
            <a:pPr marL="1025525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kern="100" dirty="0">
                <a:solidFill>
                  <a:srgbClr val="C000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442 (80.36%)-not received vaccination </a:t>
            </a:r>
            <a:endParaRPr lang="en-US" sz="2000" kern="100" dirty="0">
              <a:solidFill>
                <a:srgbClr val="C00000"/>
              </a:solidFill>
              <a:latin typeface="Abadi" panose="020B0604020104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25525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kern="100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&gt;68%-fever and cough</a:t>
            </a:r>
            <a:endParaRPr lang="en-US" sz="2000" kern="100" dirty="0">
              <a:solidFill>
                <a:srgbClr val="000000"/>
              </a:solidFill>
              <a:latin typeface="Abadi" panose="020B0604020104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25525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kern="100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45%</a:t>
            </a:r>
            <a:r>
              <a:rPr lang="en-US" sz="2000" kern="100" dirty="0">
                <a:solidFill>
                  <a:srgbClr val="000000"/>
                </a:solidFill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breathlessness</a:t>
            </a:r>
          </a:p>
          <a:p>
            <a:pPr marL="225425">
              <a:lnSpc>
                <a:spcPct val="120000"/>
              </a:lnSpc>
              <a:tabLst>
                <a:tab pos="1716088" algn="l"/>
              </a:tabLst>
            </a:pPr>
            <a:endParaRPr lang="en-US" sz="2000" kern="100" dirty="0">
              <a:solidFill>
                <a:srgbClr val="000000"/>
              </a:solidFill>
              <a:effectLst/>
              <a:latin typeface="Abadi" panose="020B0604020104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18B973-4E2C-9683-206F-A1D62B38DE36}"/>
              </a:ext>
            </a:extLst>
          </p:cNvPr>
          <p:cNvSpPr txBox="1"/>
          <p:nvPr/>
        </p:nvSpPr>
        <p:spPr>
          <a:xfrm>
            <a:off x="-22484" y="920219"/>
            <a:ext cx="824440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sz="3000" b="1" dirty="0">
                <a:solidFill>
                  <a:srgbClr val="002060"/>
                </a:solidFill>
                <a:latin typeface="Oswald" panose="00000500000000000000" pitchFamily="2" charset="0"/>
              </a:rPr>
              <a:t>Majority of patients were unvaccinated</a:t>
            </a:r>
            <a:endParaRPr lang="en-US" sz="3000" dirty="0">
              <a:solidFill>
                <a:srgbClr val="002060"/>
              </a:solidFill>
              <a:latin typeface="Oswal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679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0845486-57F8-57F9-4C94-4FD17655E561}"/>
              </a:ext>
            </a:extLst>
          </p:cNvPr>
          <p:cNvSpPr txBox="1"/>
          <p:nvPr/>
        </p:nvSpPr>
        <p:spPr>
          <a:xfrm>
            <a:off x="4379071" y="1916832"/>
            <a:ext cx="4609811" cy="3760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5425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u="sng" kern="100" dirty="0">
                <a:solidFill>
                  <a:schemeClr val="accent6"/>
                </a:solidFill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b="1" u="sng" kern="100" dirty="0">
                <a:solidFill>
                  <a:schemeClr val="accent6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yperglycemic group (n=348)</a:t>
            </a:r>
          </a:p>
          <a:p>
            <a:pPr marL="511175" marR="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227 (65.22%)</a:t>
            </a:r>
            <a:r>
              <a:rPr lang="en-US" sz="2000" kern="100" dirty="0">
                <a:solidFill>
                  <a:srgbClr val="000000"/>
                </a:solidFill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-M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ales.   </a:t>
            </a:r>
          </a:p>
          <a:p>
            <a:pPr marL="511175" marR="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232(66.66%)-Age group 30-60 yrs.  </a:t>
            </a:r>
          </a:p>
          <a:p>
            <a:pPr marL="511175" marR="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solidFill>
                  <a:srgbClr val="000000"/>
                </a:solidFill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283 (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81.32%)-Unvaccinated</a:t>
            </a:r>
          </a:p>
          <a:p>
            <a:pPr marL="511175" marR="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solidFill>
                  <a:srgbClr val="000000"/>
                </a:solidFill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70%-Fever and cough</a:t>
            </a:r>
          </a:p>
          <a:p>
            <a:pPr marL="511175" marR="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47%-Breathlessness. </a:t>
            </a:r>
          </a:p>
          <a:p>
            <a:pPr marL="511175" marR="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solidFill>
                  <a:srgbClr val="C000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225 (64.65%)-New-onset hyperglycemia, </a:t>
            </a:r>
          </a:p>
          <a:p>
            <a:pPr marL="511175" marR="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126 (36.20%)-Preexisting diabetes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CB8E12-73A1-ECCF-E0B4-67CEF7822D15}"/>
              </a:ext>
            </a:extLst>
          </p:cNvPr>
          <p:cNvSpPr txBox="1"/>
          <p:nvPr/>
        </p:nvSpPr>
        <p:spPr>
          <a:xfrm>
            <a:off x="5118" y="1943935"/>
            <a:ext cx="4440028" cy="3391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5425">
              <a:lnSpc>
                <a:spcPct val="120000"/>
              </a:lnSpc>
              <a:tabLst>
                <a:tab pos="1716088" algn="l"/>
              </a:tabLst>
            </a:pPr>
            <a:r>
              <a:rPr lang="en-US" sz="2000" b="1" u="sng" kern="100" dirty="0">
                <a:solidFill>
                  <a:schemeClr val="accent6"/>
                </a:solidFill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b="1" u="sng" kern="100" dirty="0">
                <a:solidFill>
                  <a:schemeClr val="accent6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ormoglycemic group (n=202)</a:t>
            </a:r>
          </a:p>
          <a:p>
            <a:pPr marL="568325" indent="-34290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1716088" algn="l"/>
              </a:tabLst>
            </a:pPr>
            <a:r>
              <a:rPr lang="en-US" sz="2000" kern="100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127 (62.87%)-Males</a:t>
            </a:r>
            <a:endParaRPr lang="en-US" sz="2000" kern="100" dirty="0">
              <a:solidFill>
                <a:srgbClr val="000000"/>
              </a:solidFill>
              <a:latin typeface="Abadi" panose="020B0604020104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68325" indent="-34290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1716088" algn="l"/>
              </a:tabLst>
            </a:pPr>
            <a:r>
              <a:rPr lang="en-US" sz="2000" kern="100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136 (67.32%)</a:t>
            </a:r>
            <a:r>
              <a:rPr lang="en-US" sz="2000" kern="100" dirty="0">
                <a:solidFill>
                  <a:srgbClr val="000000"/>
                </a:solidFill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-A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 group 30-60 yrs.</a:t>
            </a:r>
            <a:endParaRPr lang="en-US" sz="2000" kern="100" dirty="0">
              <a:solidFill>
                <a:srgbClr val="000000"/>
              </a:solidFill>
              <a:latin typeface="Abadi" panose="020B0604020104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68325" indent="-34290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1716088" algn="l"/>
              </a:tabLst>
            </a:pPr>
            <a:r>
              <a:rPr lang="en-US" sz="2000" kern="100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159 (78.71%)-Unvaccinated</a:t>
            </a:r>
            <a:endParaRPr lang="en-US" sz="2000" kern="100" dirty="0">
              <a:solidFill>
                <a:srgbClr val="000000"/>
              </a:solidFill>
              <a:latin typeface="Abadi" panose="020B0604020104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68325" indent="-34290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1716088" algn="l"/>
              </a:tabLst>
            </a:pPr>
            <a:r>
              <a:rPr lang="en-US" sz="2000" kern="100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 64%-Fever and cough</a:t>
            </a:r>
          </a:p>
          <a:p>
            <a:pPr marL="568325" indent="-34290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1716088" algn="l"/>
              </a:tabLst>
            </a:pPr>
            <a:r>
              <a:rPr lang="en-US" sz="2000" kern="100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41%-Breathlessness</a:t>
            </a:r>
            <a:endParaRPr lang="en-US" sz="2000" kern="100" dirty="0">
              <a:solidFill>
                <a:srgbClr val="000000"/>
              </a:solidFill>
              <a:latin typeface="Abadi" panose="020B0604020104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68325" indent="-34290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1716088" algn="l"/>
              </a:tabLst>
            </a:pPr>
            <a:r>
              <a:rPr lang="en-US" sz="2000" kern="100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32/202 (15.84%)-Preexisting diabetes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D063A4-35EF-F975-C584-09949E5287B8}"/>
              </a:ext>
            </a:extLst>
          </p:cNvPr>
          <p:cNvSpPr txBox="1"/>
          <p:nvPr/>
        </p:nvSpPr>
        <p:spPr>
          <a:xfrm>
            <a:off x="-9908" y="466711"/>
            <a:ext cx="90364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000" b="1" dirty="0">
                <a:solidFill>
                  <a:srgbClr val="002060"/>
                </a:solidFill>
                <a:latin typeface="Oswald" panose="00000500000000000000" pitchFamily="2" charset="0"/>
              </a:rPr>
              <a:t>Patients were age, gender, and matched for vaccination status</a:t>
            </a:r>
            <a:endParaRPr lang="en-US" sz="3000" dirty="0">
              <a:solidFill>
                <a:srgbClr val="002060"/>
              </a:solidFill>
              <a:latin typeface="Oswal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151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3">
            <a:extLst>
              <a:ext uri="{FF2B5EF4-FFF2-40B4-BE49-F238E27FC236}">
                <a16:creationId xmlns:a16="http://schemas.microsoft.com/office/drawing/2014/main" id="{017FCB1C-8812-5B48-8F18-7D57EF1C5805}"/>
              </a:ext>
            </a:extLst>
          </p:cNvPr>
          <p:cNvSpPr/>
          <p:nvPr/>
        </p:nvSpPr>
        <p:spPr>
          <a:xfrm>
            <a:off x="1323" y="-27384"/>
            <a:ext cx="9142677" cy="317149"/>
          </a:xfrm>
          <a:prstGeom prst="rect">
            <a:avLst/>
          </a:prstGeom>
          <a:solidFill>
            <a:srgbClr val="042D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" name="Google Shape;11;p23">
            <a:extLst>
              <a:ext uri="{FF2B5EF4-FFF2-40B4-BE49-F238E27FC236}">
                <a16:creationId xmlns:a16="http://schemas.microsoft.com/office/drawing/2014/main" id="{ED9E673B-9B45-48A2-63EB-66BB8A5B5D22}"/>
              </a:ext>
            </a:extLst>
          </p:cNvPr>
          <p:cNvSpPr txBox="1"/>
          <p:nvPr/>
        </p:nvSpPr>
        <p:spPr>
          <a:xfrm>
            <a:off x="366809" y="-7309"/>
            <a:ext cx="29772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Xavier </a:t>
            </a:r>
            <a:r>
              <a:rPr lang="en-US" sz="1200" b="1" i="0" u="none" strike="noStrike" cap="none" dirty="0">
                <a:solidFill>
                  <a:srgbClr val="F8C02C"/>
                </a:solidFill>
                <a:latin typeface="Oswald"/>
                <a:ea typeface="Oswald"/>
                <a:cs typeface="Oswald"/>
                <a:sym typeface="Oswald"/>
              </a:rPr>
              <a:t>University School Of Medicine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, Aruba</a:t>
            </a: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DD84D0B-E744-FAC1-6350-44099F907CB6}"/>
              </a:ext>
            </a:extLst>
          </p:cNvPr>
          <p:cNvGrpSpPr/>
          <p:nvPr/>
        </p:nvGrpSpPr>
        <p:grpSpPr>
          <a:xfrm>
            <a:off x="15968" y="1869141"/>
            <a:ext cx="8496944" cy="3119717"/>
            <a:chOff x="869428" y="1290015"/>
            <a:chExt cx="10587912" cy="389534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9793E2E-C362-ECB3-A570-9C1E684B6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9428" y="1704412"/>
              <a:ext cx="3552381" cy="346666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9A6F75A-3A3A-5C49-2CDE-397CD6D47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87194" y="1690126"/>
              <a:ext cx="3552381" cy="349523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4AB539C-B99D-042D-E685-4BE41560D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04959" y="1690126"/>
              <a:ext cx="3552381" cy="349523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3228E0E-E029-3B57-FF37-34452E862767}"/>
                </a:ext>
              </a:extLst>
            </p:cNvPr>
            <p:cNvSpPr txBox="1"/>
            <p:nvPr/>
          </p:nvSpPr>
          <p:spPr>
            <a:xfrm>
              <a:off x="1215233" y="1290015"/>
              <a:ext cx="4699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1a</a:t>
              </a:r>
              <a:endParaRPr lang="en-IN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310D029-9273-68B8-7FA6-23F5EF63DBB4}"/>
                </a:ext>
              </a:extLst>
            </p:cNvPr>
            <p:cNvSpPr txBox="1"/>
            <p:nvPr/>
          </p:nvSpPr>
          <p:spPr>
            <a:xfrm>
              <a:off x="4660286" y="1290016"/>
              <a:ext cx="4844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1b</a:t>
              </a:r>
              <a:endParaRPr lang="en-IN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636A540-8057-7226-64F7-C04499C9144D}"/>
                </a:ext>
              </a:extLst>
            </p:cNvPr>
            <p:cNvSpPr txBox="1"/>
            <p:nvPr/>
          </p:nvSpPr>
          <p:spPr>
            <a:xfrm>
              <a:off x="8119767" y="1290016"/>
              <a:ext cx="645730" cy="499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1c</a:t>
              </a:r>
              <a:endParaRPr lang="en-IN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890FD83-635E-DC7A-179F-D93959EFBCA3}"/>
              </a:ext>
            </a:extLst>
          </p:cNvPr>
          <p:cNvSpPr txBox="1"/>
          <p:nvPr/>
        </p:nvSpPr>
        <p:spPr>
          <a:xfrm>
            <a:off x="3242733" y="4865226"/>
            <a:ext cx="2850834" cy="758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NG: 509.5 ng/ml 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rgbClr val="000000"/>
                </a:solidFill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HG: 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650.0 ng/ml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3E7C92-2388-0A7D-419C-E0E751004FA9}"/>
              </a:ext>
            </a:extLst>
          </p:cNvPr>
          <p:cNvSpPr txBox="1"/>
          <p:nvPr/>
        </p:nvSpPr>
        <p:spPr>
          <a:xfrm>
            <a:off x="5992632" y="4865226"/>
            <a:ext cx="2850834" cy="759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NG: 315.9 units/L 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HG: </a:t>
            </a:r>
            <a:r>
              <a:rPr lang="en-US" sz="1800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344.3 units/L</a:t>
            </a:r>
            <a:endParaRPr lang="en-US" dirty="0">
              <a:latin typeface="Abadi" panose="020B06040201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1A29E4-B260-1F3F-8A58-E83050D1184D}"/>
              </a:ext>
            </a:extLst>
          </p:cNvPr>
          <p:cNvSpPr txBox="1"/>
          <p:nvPr/>
        </p:nvSpPr>
        <p:spPr>
          <a:xfrm>
            <a:off x="477502" y="4865226"/>
            <a:ext cx="2850834" cy="758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NG: 91.55%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rgbClr val="000000"/>
                </a:solidFill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HG: 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89.24%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EEEC4A-B11D-7D9F-6BA2-D86875BC6D02}"/>
              </a:ext>
            </a:extLst>
          </p:cNvPr>
          <p:cNvSpPr txBox="1"/>
          <p:nvPr/>
        </p:nvSpPr>
        <p:spPr>
          <a:xfrm>
            <a:off x="-4402" y="548680"/>
            <a:ext cx="9144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800" b="1" dirty="0">
                <a:solidFill>
                  <a:srgbClr val="002060"/>
                </a:solidFill>
                <a:latin typeface="Oswald" panose="00000500000000000000" pitchFamily="2" charset="0"/>
              </a:rPr>
              <a:t>HG Patients showed significant increases in O2 sat. Serum ferritin levels</a:t>
            </a:r>
            <a:endParaRPr lang="en-US" sz="2800" dirty="0">
              <a:solidFill>
                <a:srgbClr val="002060"/>
              </a:solidFill>
              <a:latin typeface="Oswal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189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3">
            <a:extLst>
              <a:ext uri="{FF2B5EF4-FFF2-40B4-BE49-F238E27FC236}">
                <a16:creationId xmlns:a16="http://schemas.microsoft.com/office/drawing/2014/main" id="{017FCB1C-8812-5B48-8F18-7D57EF1C5805}"/>
              </a:ext>
            </a:extLst>
          </p:cNvPr>
          <p:cNvSpPr/>
          <p:nvPr/>
        </p:nvSpPr>
        <p:spPr>
          <a:xfrm>
            <a:off x="1323" y="-27384"/>
            <a:ext cx="9142677" cy="317149"/>
          </a:xfrm>
          <a:prstGeom prst="rect">
            <a:avLst/>
          </a:prstGeom>
          <a:solidFill>
            <a:srgbClr val="042D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" name="Google Shape;11;p23">
            <a:extLst>
              <a:ext uri="{FF2B5EF4-FFF2-40B4-BE49-F238E27FC236}">
                <a16:creationId xmlns:a16="http://schemas.microsoft.com/office/drawing/2014/main" id="{ED9E673B-9B45-48A2-63EB-66BB8A5B5D22}"/>
              </a:ext>
            </a:extLst>
          </p:cNvPr>
          <p:cNvSpPr txBox="1"/>
          <p:nvPr/>
        </p:nvSpPr>
        <p:spPr>
          <a:xfrm>
            <a:off x="366809" y="-7309"/>
            <a:ext cx="29772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Xavier </a:t>
            </a:r>
            <a:r>
              <a:rPr lang="en-US" sz="1200" b="1" i="0" u="none" strike="noStrike" cap="none" dirty="0">
                <a:solidFill>
                  <a:srgbClr val="F8C02C"/>
                </a:solidFill>
                <a:latin typeface="Oswald"/>
                <a:ea typeface="Oswald"/>
                <a:cs typeface="Oswald"/>
                <a:sym typeface="Oswald"/>
              </a:rPr>
              <a:t>University School Of Medicine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, Aruba</a:t>
            </a:r>
            <a:endParaRPr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E6BC8A0-A03B-A2AC-D410-5DCABF8EEC12}"/>
              </a:ext>
            </a:extLst>
          </p:cNvPr>
          <p:cNvSpPr txBox="1">
            <a:spLocks/>
          </p:cNvSpPr>
          <p:nvPr/>
        </p:nvSpPr>
        <p:spPr>
          <a:xfrm>
            <a:off x="75662" y="932182"/>
            <a:ext cx="8583193" cy="6678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sz="3000" b="1" dirty="0">
                <a:solidFill>
                  <a:srgbClr val="002060"/>
                </a:solidFill>
                <a:latin typeface="Oswald" panose="00000500000000000000" pitchFamily="2" charset="0"/>
              </a:rPr>
              <a:t>HG Patients had significant increases in TLC and NC</a:t>
            </a:r>
            <a:endParaRPr lang="en-US" sz="3000" dirty="0">
              <a:solidFill>
                <a:srgbClr val="002060"/>
              </a:solidFill>
              <a:latin typeface="Oswald" panose="000005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6067A1-BD0A-68DD-D649-BD65B14B3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217" y="1793993"/>
            <a:ext cx="3194536" cy="26321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915A96-5405-6E1F-8768-7259E0AB7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4585" y="1793993"/>
            <a:ext cx="3103263" cy="263215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90B3F1E-BB1B-BA1B-5F0F-A7D5A6761813}"/>
              </a:ext>
            </a:extLst>
          </p:cNvPr>
          <p:cNvSpPr txBox="1"/>
          <p:nvPr/>
        </p:nvSpPr>
        <p:spPr>
          <a:xfrm>
            <a:off x="849476" y="1613377"/>
            <a:ext cx="409481" cy="301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2a</a:t>
            </a:r>
            <a:endParaRPr lang="en-I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3FF37D-9A13-8503-CDC1-9DE620229DF8}"/>
              </a:ext>
            </a:extLst>
          </p:cNvPr>
          <p:cNvSpPr txBox="1"/>
          <p:nvPr/>
        </p:nvSpPr>
        <p:spPr>
          <a:xfrm>
            <a:off x="4759844" y="1613377"/>
            <a:ext cx="422052" cy="301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2b</a:t>
            </a:r>
            <a:endParaRPr lang="en-I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F4B9C2-4D0C-9CEC-76A8-D9E8A0983B93}"/>
              </a:ext>
            </a:extLst>
          </p:cNvPr>
          <p:cNvSpPr txBox="1"/>
          <p:nvPr/>
        </p:nvSpPr>
        <p:spPr>
          <a:xfrm>
            <a:off x="1441930" y="4488250"/>
            <a:ext cx="2850834" cy="758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NG: 6814/microliter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rgbClr val="000000"/>
                </a:solidFill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HG: 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7699/microliter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70998B-D397-B0C1-798F-39B257C77C83}"/>
              </a:ext>
            </a:extLst>
          </p:cNvPr>
          <p:cNvSpPr txBox="1"/>
          <p:nvPr/>
        </p:nvSpPr>
        <p:spPr>
          <a:xfrm>
            <a:off x="5217014" y="4488250"/>
            <a:ext cx="2850834" cy="758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NG: 72.16%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rgbClr val="000000"/>
                </a:solidFill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HG: 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80.10%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EABEA42A-B65A-0FEB-8C76-C852736141EF}"/>
              </a:ext>
            </a:extLst>
          </p:cNvPr>
          <p:cNvSpPr/>
          <p:nvPr/>
        </p:nvSpPr>
        <p:spPr>
          <a:xfrm>
            <a:off x="1462720" y="5730708"/>
            <a:ext cx="953607" cy="30131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7D5654CE-BB16-CD6D-6016-5A5477270F1A}"/>
              </a:ext>
            </a:extLst>
          </p:cNvPr>
          <p:cNvSpPr txBox="1">
            <a:spLocks/>
          </p:cNvSpPr>
          <p:nvPr/>
        </p:nvSpPr>
        <p:spPr>
          <a:xfrm>
            <a:off x="2463991" y="5661248"/>
            <a:ext cx="5209596" cy="6678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sz="2500" b="1" dirty="0">
                <a:solidFill>
                  <a:srgbClr val="002060"/>
                </a:solidFill>
                <a:latin typeface="Oswald" panose="00000500000000000000" pitchFamily="2" charset="0"/>
              </a:rPr>
              <a:t>HG Patients:       Bacterial infections</a:t>
            </a:r>
            <a:endParaRPr lang="en-US" sz="2500" dirty="0">
              <a:solidFill>
                <a:srgbClr val="002060"/>
              </a:solidFill>
              <a:latin typeface="Oswald" panose="00000500000000000000" pitchFamily="2" charset="0"/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F2C8F69F-D2B3-0D14-B64B-ABAF45E0B763}"/>
              </a:ext>
            </a:extLst>
          </p:cNvPr>
          <p:cNvSpPr/>
          <p:nvPr/>
        </p:nvSpPr>
        <p:spPr>
          <a:xfrm rot="16200000">
            <a:off x="4396350" y="5763820"/>
            <a:ext cx="404906" cy="19466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549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1C8BA85-8815-9C88-3210-EB24E03C3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894" y="1993221"/>
            <a:ext cx="3045181" cy="26321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A1774C-5D7A-8C87-F8F8-686A9016F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302" y="2025364"/>
            <a:ext cx="3277511" cy="263215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F01BDB9-36BC-BEB8-551B-6BD90004EFE1}"/>
              </a:ext>
            </a:extLst>
          </p:cNvPr>
          <p:cNvSpPr txBox="1"/>
          <p:nvPr/>
        </p:nvSpPr>
        <p:spPr>
          <a:xfrm>
            <a:off x="692724" y="1763919"/>
            <a:ext cx="409481" cy="301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2c</a:t>
            </a:r>
            <a:endParaRPr lang="en-I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AB70F4-8EDB-6FE3-6049-06948960A08A}"/>
              </a:ext>
            </a:extLst>
          </p:cNvPr>
          <p:cNvSpPr txBox="1"/>
          <p:nvPr/>
        </p:nvSpPr>
        <p:spPr>
          <a:xfrm>
            <a:off x="4712391" y="1774852"/>
            <a:ext cx="422052" cy="301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2d</a:t>
            </a:r>
            <a:endParaRPr lang="en-I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3768F6-6059-820D-896C-EA67138CAC53}"/>
              </a:ext>
            </a:extLst>
          </p:cNvPr>
          <p:cNvSpPr txBox="1"/>
          <p:nvPr/>
        </p:nvSpPr>
        <p:spPr>
          <a:xfrm>
            <a:off x="1378428" y="4614803"/>
            <a:ext cx="2850834" cy="758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NG: 21.05%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rgbClr val="000000"/>
                </a:solidFill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HG: 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14.77%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B531C8D-406D-4887-758F-91A359C8C9D5}"/>
              </a:ext>
            </a:extLst>
          </p:cNvPr>
          <p:cNvSpPr txBox="1">
            <a:spLocks/>
          </p:cNvSpPr>
          <p:nvPr/>
        </p:nvSpPr>
        <p:spPr>
          <a:xfrm>
            <a:off x="107504" y="500134"/>
            <a:ext cx="8583193" cy="10566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</a:pPr>
            <a:r>
              <a:rPr lang="en-US" sz="3000" b="1" dirty="0">
                <a:solidFill>
                  <a:srgbClr val="002060"/>
                </a:solidFill>
                <a:latin typeface="Oswald" panose="00000500000000000000" pitchFamily="2" charset="0"/>
              </a:rPr>
              <a:t>HG Patients had significant decreases in lymphocyte and increases in NLR ratio</a:t>
            </a:r>
            <a:endParaRPr lang="en-US" sz="3000" dirty="0">
              <a:solidFill>
                <a:srgbClr val="002060"/>
              </a:solidFill>
              <a:latin typeface="Oswald" panose="00000500000000000000" pitchFamily="2" charset="0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8E30294B-C192-973C-98B1-6B9E4806B1E3}"/>
              </a:ext>
            </a:extLst>
          </p:cNvPr>
          <p:cNvSpPr/>
          <p:nvPr/>
        </p:nvSpPr>
        <p:spPr>
          <a:xfrm>
            <a:off x="54275" y="5730708"/>
            <a:ext cx="862619" cy="30131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53A6202-F578-8771-40FF-3F14FC2DA355}"/>
              </a:ext>
            </a:extLst>
          </p:cNvPr>
          <p:cNvSpPr txBox="1">
            <a:spLocks/>
          </p:cNvSpPr>
          <p:nvPr/>
        </p:nvSpPr>
        <p:spPr>
          <a:xfrm>
            <a:off x="872974" y="5658700"/>
            <a:ext cx="8091514" cy="6678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sz="2500" b="1" dirty="0">
                <a:solidFill>
                  <a:srgbClr val="002060"/>
                </a:solidFill>
                <a:latin typeface="Oswald" panose="00000500000000000000" pitchFamily="2" charset="0"/>
              </a:rPr>
              <a:t>HG Patients:     Immunosuppression and bacterial infections</a:t>
            </a:r>
            <a:endParaRPr lang="en-US" sz="2500" dirty="0">
              <a:solidFill>
                <a:srgbClr val="002060"/>
              </a:solidFill>
              <a:latin typeface="Oswald" panose="00000500000000000000" pitchFamily="2" charset="0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EC65DEEB-3014-CA1F-3864-EB25ECABF41D}"/>
              </a:ext>
            </a:extLst>
          </p:cNvPr>
          <p:cNvSpPr/>
          <p:nvPr/>
        </p:nvSpPr>
        <p:spPr>
          <a:xfrm rot="16200000">
            <a:off x="2601392" y="5739489"/>
            <a:ext cx="404906" cy="24332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DF7FFA-B638-A191-108F-93C1B5A31CDA}"/>
              </a:ext>
            </a:extLst>
          </p:cNvPr>
          <p:cNvSpPr txBox="1"/>
          <p:nvPr/>
        </p:nvSpPr>
        <p:spPr>
          <a:xfrm>
            <a:off x="5581614" y="4618850"/>
            <a:ext cx="2850834" cy="758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NG: 6.034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rgbClr val="000000"/>
                </a:solidFill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HG: 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8.769</a:t>
            </a:r>
          </a:p>
        </p:txBody>
      </p:sp>
    </p:spTree>
    <p:extLst>
      <p:ext uri="{BB962C8B-B14F-4D97-AF65-F5344CB8AC3E}">
        <p14:creationId xmlns:p14="http://schemas.microsoft.com/office/powerpoint/2010/main" val="19614869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851089D3-940D-F67C-7E4A-2C689CC7AC4D}"/>
              </a:ext>
            </a:extLst>
          </p:cNvPr>
          <p:cNvSpPr txBox="1">
            <a:spLocks/>
          </p:cNvSpPr>
          <p:nvPr/>
        </p:nvSpPr>
        <p:spPr>
          <a:xfrm>
            <a:off x="107504" y="836712"/>
            <a:ext cx="8583193" cy="6246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</a:pPr>
            <a:r>
              <a:rPr lang="en-US" sz="3000" b="1" dirty="0">
                <a:solidFill>
                  <a:srgbClr val="002060"/>
                </a:solidFill>
                <a:latin typeface="Oswald" panose="00000500000000000000" pitchFamily="2" charset="0"/>
              </a:rPr>
              <a:t>Conclusion and Future studies</a:t>
            </a:r>
            <a:endParaRPr lang="en-US" sz="3000" dirty="0">
              <a:solidFill>
                <a:srgbClr val="002060"/>
              </a:solidFill>
              <a:latin typeface="Oswald" panose="00000500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470CDB-237C-0540-07BB-3C1A4E404DC0}"/>
              </a:ext>
            </a:extLst>
          </p:cNvPr>
          <p:cNvSpPr txBox="1">
            <a:spLocks/>
          </p:cNvSpPr>
          <p:nvPr/>
        </p:nvSpPr>
        <p:spPr>
          <a:xfrm>
            <a:off x="2634904" y="1707466"/>
            <a:ext cx="3528392" cy="6246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</a:pPr>
            <a:r>
              <a:rPr lang="en-US" sz="3000" b="1" dirty="0">
                <a:solidFill>
                  <a:srgbClr val="C00000"/>
                </a:solidFill>
                <a:latin typeface="Oswald" panose="00000500000000000000" pitchFamily="2" charset="0"/>
              </a:rPr>
              <a:t>COVID-19 infection</a:t>
            </a:r>
          </a:p>
          <a:p>
            <a:pPr lvl="0">
              <a:spcBef>
                <a:spcPct val="20000"/>
              </a:spcBef>
            </a:pPr>
            <a:endParaRPr lang="en-US" sz="3000" dirty="0">
              <a:solidFill>
                <a:srgbClr val="002060"/>
              </a:solidFill>
              <a:latin typeface="Oswald" panose="00000500000000000000" pitchFamily="2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36839F1D-C994-2DB6-9206-19D515687C12}"/>
              </a:ext>
            </a:extLst>
          </p:cNvPr>
          <p:cNvSpPr/>
          <p:nvPr/>
        </p:nvSpPr>
        <p:spPr>
          <a:xfrm rot="5400000">
            <a:off x="4039844" y="2629672"/>
            <a:ext cx="814452" cy="95940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923DFBB-B37D-C6B6-8061-8C9CF4739C58}"/>
              </a:ext>
            </a:extLst>
          </p:cNvPr>
          <p:cNvSpPr txBox="1">
            <a:spLocks/>
          </p:cNvSpPr>
          <p:nvPr/>
        </p:nvSpPr>
        <p:spPr>
          <a:xfrm>
            <a:off x="1416591" y="2641701"/>
            <a:ext cx="2664296" cy="6246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000" b="1" dirty="0">
                <a:solidFill>
                  <a:srgbClr val="C00000"/>
                </a:solidFill>
                <a:latin typeface="Oswald" panose="00000500000000000000" pitchFamily="2" charset="0"/>
              </a:rPr>
              <a:t>Hyperglycemia </a:t>
            </a:r>
          </a:p>
          <a:p>
            <a:pPr lvl="0" algn="ctr">
              <a:spcBef>
                <a:spcPct val="20000"/>
              </a:spcBef>
            </a:pPr>
            <a:endParaRPr lang="en-US" sz="3000" dirty="0">
              <a:solidFill>
                <a:srgbClr val="C00000"/>
              </a:solidFill>
              <a:latin typeface="Oswald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4DD427-4600-30A4-128C-8D30810708E5}"/>
              </a:ext>
            </a:extLst>
          </p:cNvPr>
          <p:cNvSpPr txBox="1"/>
          <p:nvPr/>
        </p:nvSpPr>
        <p:spPr>
          <a:xfrm>
            <a:off x="6403242" y="3038415"/>
            <a:ext cx="266429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rgbClr val="002060"/>
                </a:solidFill>
                <a:latin typeface="Abadi" panose="020B0604020104020204" pitchFamily="34" charset="0"/>
              </a:rPr>
              <a:t>Inflammation</a:t>
            </a:r>
            <a:endParaRPr lang="en-US" sz="2500" dirty="0">
              <a:latin typeface="Abadi" panose="020B0604020104020204" pitchFamily="34" charset="0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E35F935A-F333-FA38-7871-C960DC29BA9B}"/>
              </a:ext>
            </a:extLst>
          </p:cNvPr>
          <p:cNvSpPr/>
          <p:nvPr/>
        </p:nvSpPr>
        <p:spPr>
          <a:xfrm rot="5400000" flipV="1">
            <a:off x="2768760" y="2417291"/>
            <a:ext cx="447340" cy="95940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FBE5818C-E23D-BAD3-0BE0-0BD158024EEB}"/>
              </a:ext>
            </a:extLst>
          </p:cNvPr>
          <p:cNvSpPr/>
          <p:nvPr/>
        </p:nvSpPr>
        <p:spPr>
          <a:xfrm rot="1291503" flipV="1">
            <a:off x="4904532" y="2573319"/>
            <a:ext cx="1778300" cy="91440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BD66C5-BDD9-C1A9-8756-873A37B31689}"/>
              </a:ext>
            </a:extLst>
          </p:cNvPr>
          <p:cNvSpPr txBox="1"/>
          <p:nvPr/>
        </p:nvSpPr>
        <p:spPr>
          <a:xfrm>
            <a:off x="2721081" y="3064534"/>
            <a:ext cx="345108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rgbClr val="002060"/>
                </a:solidFill>
                <a:latin typeface="Abadi" panose="020B0604020104020204" pitchFamily="34" charset="0"/>
              </a:rPr>
              <a:t>Immunosuppression</a:t>
            </a:r>
            <a:endParaRPr lang="en-US" sz="2500" dirty="0">
              <a:latin typeface="Abadi" panose="020B06040201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C4EC29-052C-B23A-FC65-17F65939E7C3}"/>
              </a:ext>
            </a:extLst>
          </p:cNvPr>
          <p:cNvSpPr txBox="1"/>
          <p:nvPr/>
        </p:nvSpPr>
        <p:spPr>
          <a:xfrm>
            <a:off x="1845034" y="2195749"/>
            <a:ext cx="13669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Direct??</a:t>
            </a:r>
            <a:endParaRPr lang="en-US" sz="2000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6BFCEF-A4EF-E150-134A-CAF89E7549CB}"/>
              </a:ext>
            </a:extLst>
          </p:cNvPr>
          <p:cNvSpPr txBox="1"/>
          <p:nvPr/>
        </p:nvSpPr>
        <p:spPr>
          <a:xfrm>
            <a:off x="901413" y="3618117"/>
            <a:ext cx="16271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Indirect??</a:t>
            </a:r>
            <a:endParaRPr lang="en-US" sz="20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B2618FC3-E1B4-900A-C077-738345291A55}"/>
              </a:ext>
            </a:extLst>
          </p:cNvPr>
          <p:cNvSpPr/>
          <p:nvPr/>
        </p:nvSpPr>
        <p:spPr>
          <a:xfrm>
            <a:off x="5971978" y="3233637"/>
            <a:ext cx="431264" cy="162415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D8B80B-C5AA-F298-11AE-475A6D5C343B}"/>
              </a:ext>
            </a:extLst>
          </p:cNvPr>
          <p:cNvSpPr txBox="1"/>
          <p:nvPr/>
        </p:nvSpPr>
        <p:spPr>
          <a:xfrm>
            <a:off x="107504" y="5221329"/>
            <a:ext cx="828092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latin typeface="Abadi" panose="020B0604020104020204" pitchFamily="34" charset="0"/>
              </a:rPr>
              <a:t>Transient or chronic hyperglycemia        Diabetes????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6699699E-89D4-E048-A939-26247D78549D}"/>
              </a:ext>
            </a:extLst>
          </p:cNvPr>
          <p:cNvSpPr/>
          <p:nvPr/>
        </p:nvSpPr>
        <p:spPr>
          <a:xfrm>
            <a:off x="4980264" y="5409855"/>
            <a:ext cx="431264" cy="162415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3B510532-330B-F9A1-80D5-327A2C1E774C}"/>
              </a:ext>
            </a:extLst>
          </p:cNvPr>
          <p:cNvSpPr/>
          <p:nvPr/>
        </p:nvSpPr>
        <p:spPr>
          <a:xfrm>
            <a:off x="3584648" y="2788796"/>
            <a:ext cx="814452" cy="95940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4661CE5-5DA9-6A9C-3B4D-B741501F3881}"/>
              </a:ext>
            </a:extLst>
          </p:cNvPr>
          <p:cNvCxnSpPr>
            <a:cxnSpLocks/>
          </p:cNvCxnSpPr>
          <p:nvPr/>
        </p:nvCxnSpPr>
        <p:spPr>
          <a:xfrm flipV="1">
            <a:off x="5543605" y="2954006"/>
            <a:ext cx="0" cy="518238"/>
          </a:xfrm>
          <a:prstGeom prst="straightConnector1">
            <a:avLst/>
          </a:prstGeom>
          <a:ln w="603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F7134A0-F495-A0B8-AEA5-F6ADC44D80D4}"/>
              </a:ext>
            </a:extLst>
          </p:cNvPr>
          <p:cNvCxnSpPr>
            <a:cxnSpLocks/>
          </p:cNvCxnSpPr>
          <p:nvPr/>
        </p:nvCxnSpPr>
        <p:spPr>
          <a:xfrm flipV="1">
            <a:off x="5774687" y="2954006"/>
            <a:ext cx="0" cy="518238"/>
          </a:xfrm>
          <a:prstGeom prst="straightConnector1">
            <a:avLst/>
          </a:prstGeom>
          <a:ln w="603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89A41DD-4406-C348-C6B7-F0FD970DDF75}"/>
              </a:ext>
            </a:extLst>
          </p:cNvPr>
          <p:cNvCxnSpPr>
            <a:cxnSpLocks/>
          </p:cNvCxnSpPr>
          <p:nvPr/>
        </p:nvCxnSpPr>
        <p:spPr>
          <a:xfrm flipV="1">
            <a:off x="8301358" y="2954006"/>
            <a:ext cx="0" cy="518238"/>
          </a:xfrm>
          <a:prstGeom prst="straightConnector1">
            <a:avLst/>
          </a:prstGeom>
          <a:ln w="603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B639219-C74B-E7FC-CE6C-E8E5438B83F0}"/>
              </a:ext>
            </a:extLst>
          </p:cNvPr>
          <p:cNvCxnSpPr>
            <a:cxnSpLocks/>
          </p:cNvCxnSpPr>
          <p:nvPr/>
        </p:nvCxnSpPr>
        <p:spPr>
          <a:xfrm flipV="1">
            <a:off x="8532440" y="2954006"/>
            <a:ext cx="0" cy="518238"/>
          </a:xfrm>
          <a:prstGeom prst="straightConnector1">
            <a:avLst/>
          </a:prstGeom>
          <a:ln w="603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D340F127-370A-DEE1-17DE-3FE8A5B46057}"/>
              </a:ext>
            </a:extLst>
          </p:cNvPr>
          <p:cNvSpPr/>
          <p:nvPr/>
        </p:nvSpPr>
        <p:spPr>
          <a:xfrm rot="5400000">
            <a:off x="6743972" y="3908480"/>
            <a:ext cx="814452" cy="95940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Arc 37">
            <a:extLst>
              <a:ext uri="{FF2B5EF4-FFF2-40B4-BE49-F238E27FC236}">
                <a16:creationId xmlns:a16="http://schemas.microsoft.com/office/drawing/2014/main" id="{780E4C34-98CA-15FC-D38D-5B5D12ED77F3}"/>
              </a:ext>
            </a:extLst>
          </p:cNvPr>
          <p:cNvSpPr/>
          <p:nvPr/>
        </p:nvSpPr>
        <p:spPr>
          <a:xfrm>
            <a:off x="2154569" y="2734773"/>
            <a:ext cx="4883454" cy="1588092"/>
          </a:xfrm>
          <a:prstGeom prst="arc">
            <a:avLst>
              <a:gd name="adj1" fmla="val 21509703"/>
              <a:gd name="adj2" fmla="val 11423514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B3AF0C7-871A-A2F1-F754-37978A494EF0}"/>
              </a:ext>
            </a:extLst>
          </p:cNvPr>
          <p:cNvSpPr txBox="1"/>
          <p:nvPr/>
        </p:nvSpPr>
        <p:spPr>
          <a:xfrm>
            <a:off x="6432296" y="4369018"/>
            <a:ext cx="233682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rgbClr val="C00000"/>
                </a:solidFill>
                <a:latin typeface="Abadi" panose="020B0604020104020204" pitchFamily="34" charset="0"/>
              </a:rPr>
              <a:t>Poor Prognosis</a:t>
            </a:r>
          </a:p>
        </p:txBody>
      </p:sp>
    </p:spTree>
    <p:extLst>
      <p:ext uri="{BB962C8B-B14F-4D97-AF65-F5344CB8AC3E}">
        <p14:creationId xmlns:p14="http://schemas.microsoft.com/office/powerpoint/2010/main" val="40957219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" name="Google Shape;778;g2b763947491_0_156"/>
          <p:cNvPicPr preferRelativeResize="0"/>
          <p:nvPr/>
        </p:nvPicPr>
        <p:blipFill rotWithShape="1">
          <a:blip r:embed="rId3">
            <a:alphaModFix/>
          </a:blip>
          <a:srcRect t="4995" b="4986"/>
          <a:stretch/>
        </p:blipFill>
        <p:spPr>
          <a:xfrm>
            <a:off x="571500" y="857249"/>
            <a:ext cx="857249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79" name="Google Shape;779;g2b763947491_0_156"/>
          <p:cNvSpPr/>
          <p:nvPr/>
        </p:nvSpPr>
        <p:spPr>
          <a:xfrm>
            <a:off x="0" y="857250"/>
            <a:ext cx="9134783" cy="5143499"/>
          </a:xfrm>
          <a:prstGeom prst="rect">
            <a:avLst/>
          </a:prstGeom>
          <a:gradFill>
            <a:gsLst>
              <a:gs pos="0">
                <a:srgbClr val="042D3F">
                  <a:alpha val="89803"/>
                </a:srgbClr>
              </a:gs>
              <a:gs pos="28000">
                <a:srgbClr val="042D3F">
                  <a:alpha val="89803"/>
                </a:srgbClr>
              </a:gs>
              <a:gs pos="89000">
                <a:srgbClr val="042D3F">
                  <a:alpha val="20000"/>
                </a:srgbClr>
              </a:gs>
              <a:gs pos="100000">
                <a:srgbClr val="042D3F">
                  <a:alpha val="2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80" name="Google Shape;780;g2b763947491_0_156"/>
          <p:cNvSpPr txBox="1"/>
          <p:nvPr/>
        </p:nvSpPr>
        <p:spPr>
          <a:xfrm>
            <a:off x="251520" y="5013176"/>
            <a:ext cx="7046775" cy="838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500" b="1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Website: </a:t>
            </a:r>
            <a:r>
              <a:rPr lang="en-US" sz="2500" b="1" dirty="0">
                <a:solidFill>
                  <a:srgbClr val="F8C02C"/>
                </a:solidFill>
                <a:latin typeface="Oswald"/>
                <a:ea typeface="Oswald"/>
                <a:cs typeface="Oswald"/>
                <a:sym typeface="Oswald"/>
              </a:rPr>
              <a:t>XUSOM.com, XUSOVM.com</a:t>
            </a:r>
            <a:endParaRPr sz="2500" b="1" dirty="0">
              <a:solidFill>
                <a:srgbClr val="F8C02C"/>
              </a:solidFill>
              <a:latin typeface="Oswald"/>
              <a:ea typeface="Oswald"/>
              <a:cs typeface="Oswald"/>
              <a:sym typeface="Oswald"/>
            </a:endParaRPr>
          </a:p>
          <a:p>
            <a:pPr>
              <a:buClr>
                <a:schemeClr val="dk1"/>
              </a:buClr>
            </a:pPr>
            <a:r>
              <a:rPr lang="en-US" sz="2500" b="1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Email: </a:t>
            </a:r>
            <a:r>
              <a:rPr lang="en-US" sz="2500" b="1" dirty="0">
                <a:solidFill>
                  <a:srgbClr val="F8C02C"/>
                </a:solidFill>
                <a:latin typeface="Oswald"/>
                <a:ea typeface="Oswald"/>
                <a:cs typeface="Oswald"/>
                <a:sym typeface="Oswald"/>
              </a:rPr>
              <a:t>rveerannaphd@xusom.com</a:t>
            </a:r>
            <a:endParaRPr sz="2500" b="1" dirty="0">
              <a:solidFill>
                <a:srgbClr val="F8C02C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" name="Google Shape;780;g2b763947491_0_156">
            <a:extLst>
              <a:ext uri="{FF2B5EF4-FFF2-40B4-BE49-F238E27FC236}">
                <a16:creationId xmlns:a16="http://schemas.microsoft.com/office/drawing/2014/main" id="{7A126AD1-568F-7DB0-833A-C195AB65046F}"/>
              </a:ext>
            </a:extLst>
          </p:cNvPr>
          <p:cNvSpPr txBox="1"/>
          <p:nvPr/>
        </p:nvSpPr>
        <p:spPr>
          <a:xfrm>
            <a:off x="3203848" y="2996952"/>
            <a:ext cx="3096343" cy="588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3375" b="1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Thank You  All</a:t>
            </a:r>
            <a:endParaRPr sz="3375" b="1" dirty="0">
              <a:solidFill>
                <a:srgbClr val="F8C02C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g1e588d43185_0_279"/>
          <p:cNvPicPr preferRelativeResize="0"/>
          <p:nvPr/>
        </p:nvPicPr>
        <p:blipFill rotWithShape="1">
          <a:blip r:embed="rId3">
            <a:alphaModFix/>
          </a:blip>
          <a:srcRect t="9303" b="9303"/>
          <a:stretch/>
        </p:blipFill>
        <p:spPr>
          <a:xfrm>
            <a:off x="0" y="908720"/>
            <a:ext cx="9144000" cy="5142173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g1e588d43185_0_279"/>
          <p:cNvSpPr/>
          <p:nvPr/>
        </p:nvSpPr>
        <p:spPr>
          <a:xfrm rot="10800000">
            <a:off x="0" y="908720"/>
            <a:ext cx="9144000" cy="5349892"/>
          </a:xfrm>
          <a:prstGeom prst="rect">
            <a:avLst/>
          </a:prstGeom>
          <a:gradFill>
            <a:gsLst>
              <a:gs pos="0">
                <a:srgbClr val="042D3F">
                  <a:alpha val="89803"/>
                </a:srgbClr>
              </a:gs>
              <a:gs pos="28000">
                <a:srgbClr val="042D3F">
                  <a:alpha val="89803"/>
                </a:srgbClr>
              </a:gs>
              <a:gs pos="89000">
                <a:srgbClr val="042D3F">
                  <a:alpha val="20000"/>
                </a:srgbClr>
              </a:gs>
              <a:gs pos="100000">
                <a:srgbClr val="042D3F">
                  <a:alpha val="2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46" name="Google Shape;46;g1e588d43185_0_2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7746" y="1224599"/>
            <a:ext cx="4410505" cy="2939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EC9283-88F3-40A0-6B20-04F354A964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9482"/>
            <a:ext cx="1512168" cy="590909"/>
          </a:xfrm>
          <a:prstGeom prst="rect">
            <a:avLst/>
          </a:prstGeom>
        </p:spPr>
      </p:pic>
      <p:sp>
        <p:nvSpPr>
          <p:cNvPr id="4" name="Google Shape;10;p23">
            <a:extLst>
              <a:ext uri="{FF2B5EF4-FFF2-40B4-BE49-F238E27FC236}">
                <a16:creationId xmlns:a16="http://schemas.microsoft.com/office/drawing/2014/main" id="{5AA53AD1-E73C-975D-8D4A-2BF08A07BD5B}"/>
              </a:ext>
            </a:extLst>
          </p:cNvPr>
          <p:cNvSpPr/>
          <p:nvPr/>
        </p:nvSpPr>
        <p:spPr>
          <a:xfrm>
            <a:off x="1323" y="607405"/>
            <a:ext cx="9142677" cy="317149"/>
          </a:xfrm>
          <a:prstGeom prst="rect">
            <a:avLst/>
          </a:prstGeom>
          <a:solidFill>
            <a:srgbClr val="042D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5" name="Google Shape;11;p23">
            <a:extLst>
              <a:ext uri="{FF2B5EF4-FFF2-40B4-BE49-F238E27FC236}">
                <a16:creationId xmlns:a16="http://schemas.microsoft.com/office/drawing/2014/main" id="{169AAA6E-48C7-5A4D-1C51-623D96F63118}"/>
              </a:ext>
            </a:extLst>
          </p:cNvPr>
          <p:cNvSpPr txBox="1"/>
          <p:nvPr/>
        </p:nvSpPr>
        <p:spPr>
          <a:xfrm>
            <a:off x="366809" y="627480"/>
            <a:ext cx="29772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Xavier </a:t>
            </a:r>
            <a:r>
              <a:rPr lang="en-US" sz="1200" b="1" i="0" u="none" strike="noStrike" cap="none" dirty="0">
                <a:solidFill>
                  <a:srgbClr val="F8C02C"/>
                </a:solidFill>
                <a:latin typeface="Oswald"/>
                <a:ea typeface="Oswald"/>
                <a:cs typeface="Oswald"/>
                <a:sym typeface="Oswald"/>
              </a:rPr>
              <a:t>University School Of Medicine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, Aruba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67358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"/>
          <p:cNvSpPr/>
          <p:nvPr/>
        </p:nvSpPr>
        <p:spPr>
          <a:xfrm rot="10800000">
            <a:off x="2078" y="3204200"/>
            <a:ext cx="9144000" cy="2000250"/>
          </a:xfrm>
          <a:prstGeom prst="rect">
            <a:avLst/>
          </a:prstGeom>
          <a:gradFill>
            <a:gsLst>
              <a:gs pos="0">
                <a:srgbClr val="042D3F"/>
              </a:gs>
              <a:gs pos="100000">
                <a:srgbClr val="042D3F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59" name="Google Shape;59;p2"/>
          <p:cNvSpPr txBox="1"/>
          <p:nvPr/>
        </p:nvSpPr>
        <p:spPr>
          <a:xfrm>
            <a:off x="196626" y="5301208"/>
            <a:ext cx="8750747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b="1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The mission of </a:t>
            </a:r>
            <a:r>
              <a:rPr lang="en-US" b="1" dirty="0">
                <a:solidFill>
                  <a:srgbClr val="007CB2"/>
                </a:solidFill>
                <a:latin typeface="Roboto Light"/>
                <a:ea typeface="Roboto Light"/>
                <a:cs typeface="Roboto Light"/>
                <a:sym typeface="Roboto Light"/>
              </a:rPr>
              <a:t>Xavier University Aruba </a:t>
            </a:r>
            <a:r>
              <a:rPr lang="en-US" b="1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is to prepare physicians and veterinarians to practice compassionate medicine and veterinary medicine of the highest standard.</a:t>
            </a:r>
            <a:endParaRPr b="1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" name="Google Shape;723;p15">
            <a:extLst>
              <a:ext uri="{FF2B5EF4-FFF2-40B4-BE49-F238E27FC236}">
                <a16:creationId xmlns:a16="http://schemas.microsoft.com/office/drawing/2014/main" id="{8ACCE6A2-0E45-E554-2721-505115716E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5533" b="2249"/>
          <a:stretch/>
        </p:blipFill>
        <p:spPr>
          <a:xfrm>
            <a:off x="0" y="1628800"/>
            <a:ext cx="9144000" cy="3398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3" name="Google Shape;733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319" y="1702221"/>
            <a:ext cx="3716288" cy="209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4008" y="1700808"/>
            <a:ext cx="3748919" cy="209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9319" y="3887334"/>
            <a:ext cx="3716288" cy="209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44008" y="3887587"/>
            <a:ext cx="3748919" cy="20904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2e7da86da5f_0_0"/>
          <p:cNvSpPr txBox="1"/>
          <p:nvPr/>
        </p:nvSpPr>
        <p:spPr>
          <a:xfrm>
            <a:off x="1238287" y="1071426"/>
            <a:ext cx="6667425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42D3F"/>
              </a:buClr>
              <a:buSzPts val="3200"/>
            </a:pPr>
            <a:r>
              <a:rPr lang="en-US" sz="2400" b="1" dirty="0">
                <a:solidFill>
                  <a:srgbClr val="042D3F"/>
                </a:solidFill>
                <a:latin typeface="Oswald"/>
                <a:ea typeface="Oswald"/>
                <a:cs typeface="Oswald"/>
                <a:sym typeface="Oswald"/>
              </a:rPr>
              <a:t>XAVIER’S </a:t>
            </a:r>
            <a:r>
              <a:rPr lang="en-US" sz="2400" b="1" dirty="0">
                <a:solidFill>
                  <a:srgbClr val="F8C02C"/>
                </a:solidFill>
                <a:latin typeface="Oswald"/>
                <a:ea typeface="Oswald"/>
                <a:cs typeface="Oswald"/>
                <a:sym typeface="Oswald"/>
              </a:rPr>
              <a:t>RESIDENTIAL CAMPUS </a:t>
            </a:r>
            <a:r>
              <a:rPr lang="en-US" sz="2400" b="1" dirty="0">
                <a:solidFill>
                  <a:srgbClr val="042D3F"/>
                </a:solidFill>
                <a:latin typeface="Oswald"/>
                <a:ea typeface="Oswald"/>
                <a:cs typeface="Oswald"/>
                <a:sym typeface="Oswald"/>
              </a:rPr>
              <a:t>IN ARUBA</a:t>
            </a:r>
            <a:endParaRPr sz="2400" b="1" dirty="0">
              <a:solidFill>
                <a:srgbClr val="F8C02C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04" name="Google Shape;704;g2e7da86da5f_0_0"/>
          <p:cNvSpPr txBox="1"/>
          <p:nvPr/>
        </p:nvSpPr>
        <p:spPr>
          <a:xfrm>
            <a:off x="250578" y="2054866"/>
            <a:ext cx="2830048" cy="3372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342900"/>
            <a:endParaRPr b="1" dirty="0">
              <a:solidFill>
                <a:srgbClr val="05567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14313" indent="-219075">
              <a:buClr>
                <a:srgbClr val="055679"/>
              </a:buClr>
              <a:buSzPts val="1700"/>
              <a:buFont typeface="Roboto"/>
              <a:buChar char="»"/>
            </a:pPr>
            <a:r>
              <a:rPr lang="en-US" b="1" dirty="0">
                <a:solidFill>
                  <a:srgbClr val="055679"/>
                </a:solidFill>
                <a:latin typeface="Roboto"/>
                <a:ea typeface="Roboto"/>
                <a:cs typeface="Roboto"/>
                <a:sym typeface="Roboto"/>
              </a:rPr>
              <a:t>24/7 security</a:t>
            </a:r>
            <a:endParaRPr b="1" dirty="0">
              <a:solidFill>
                <a:srgbClr val="05567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42900"/>
            <a:endParaRPr b="1" dirty="0">
              <a:solidFill>
                <a:srgbClr val="05567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14313" indent="-219075">
              <a:buClr>
                <a:srgbClr val="055679"/>
              </a:buClr>
              <a:buSzPts val="1700"/>
              <a:buFont typeface="Roboto"/>
              <a:buChar char="»"/>
            </a:pPr>
            <a:r>
              <a:rPr lang="en-US" b="1" dirty="0">
                <a:solidFill>
                  <a:srgbClr val="055679"/>
                </a:solidFill>
                <a:latin typeface="Roboto"/>
                <a:ea typeface="Roboto"/>
                <a:cs typeface="Roboto"/>
                <a:sym typeface="Roboto"/>
              </a:rPr>
              <a:t>Cafeteria</a:t>
            </a:r>
            <a:endParaRPr b="1" dirty="0">
              <a:solidFill>
                <a:srgbClr val="05567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42900"/>
            <a:endParaRPr b="1" dirty="0">
              <a:solidFill>
                <a:srgbClr val="05567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14313" indent="-219075">
              <a:buClr>
                <a:srgbClr val="055679"/>
              </a:buClr>
              <a:buSzPts val="1700"/>
              <a:buFont typeface="Roboto"/>
              <a:buChar char="»"/>
            </a:pPr>
            <a:r>
              <a:rPr lang="en-US" b="1" dirty="0">
                <a:solidFill>
                  <a:srgbClr val="055679"/>
                </a:solidFill>
                <a:latin typeface="Roboto"/>
                <a:ea typeface="Roboto"/>
                <a:cs typeface="Roboto"/>
                <a:sym typeface="Roboto"/>
              </a:rPr>
              <a:t>Transportation</a:t>
            </a:r>
            <a:endParaRPr b="1" dirty="0">
              <a:solidFill>
                <a:srgbClr val="05567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42900">
              <a:spcBef>
                <a:spcPts val="450"/>
              </a:spcBef>
            </a:pPr>
            <a:endParaRPr b="1" dirty="0">
              <a:solidFill>
                <a:srgbClr val="05567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14313" indent="-219075">
              <a:spcBef>
                <a:spcPts val="450"/>
              </a:spcBef>
              <a:buClr>
                <a:srgbClr val="055679"/>
              </a:buClr>
              <a:buSzPts val="1700"/>
              <a:buFont typeface="Roboto"/>
              <a:buChar char="»"/>
            </a:pPr>
            <a:r>
              <a:rPr lang="en-US" b="1" dirty="0">
                <a:solidFill>
                  <a:srgbClr val="055679"/>
                </a:solidFill>
                <a:latin typeface="Roboto"/>
                <a:ea typeface="Roboto"/>
                <a:cs typeface="Roboto"/>
                <a:sym typeface="Roboto"/>
              </a:rPr>
              <a:t>Recreation options</a:t>
            </a:r>
            <a:endParaRPr b="1" dirty="0">
              <a:solidFill>
                <a:srgbClr val="05567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42900">
              <a:spcBef>
                <a:spcPts val="450"/>
              </a:spcBef>
            </a:pPr>
            <a:endParaRPr b="1" dirty="0">
              <a:solidFill>
                <a:srgbClr val="05567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14313" indent="-219075">
              <a:spcBef>
                <a:spcPts val="450"/>
              </a:spcBef>
              <a:buClr>
                <a:srgbClr val="055679"/>
              </a:buClr>
              <a:buSzPts val="1700"/>
              <a:buFont typeface="Roboto"/>
              <a:buChar char="»"/>
            </a:pPr>
            <a:r>
              <a:rPr lang="en-US" b="1" dirty="0">
                <a:solidFill>
                  <a:srgbClr val="055679"/>
                </a:solidFill>
                <a:latin typeface="Roboto"/>
                <a:ea typeface="Roboto"/>
                <a:cs typeface="Roboto"/>
                <a:sym typeface="Roboto"/>
              </a:rPr>
              <a:t>Environmentally    friendly</a:t>
            </a:r>
            <a:endParaRPr b="1" dirty="0">
              <a:solidFill>
                <a:srgbClr val="05567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05" name="Google Shape;705;g2e7da86da5f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79513" y="2054866"/>
            <a:ext cx="2871226" cy="1913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g2e7da86da5f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4619" y="2054866"/>
            <a:ext cx="2871226" cy="1913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g2e7da86da5f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79513" y="4013078"/>
            <a:ext cx="2871226" cy="1913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g2e7da86da5f_0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74619" y="4013079"/>
            <a:ext cx="2871226" cy="19136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3" name="Google Shape;713;g1e588d43185_0_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225" y="1916831"/>
            <a:ext cx="2768786" cy="1829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g1e588d43185_0_125"/>
          <p:cNvPicPr preferRelativeResize="0"/>
          <p:nvPr/>
        </p:nvPicPr>
        <p:blipFill rotWithShape="1">
          <a:blip r:embed="rId4">
            <a:alphaModFix/>
          </a:blip>
          <a:srcRect t="426" b="426"/>
          <a:stretch/>
        </p:blipFill>
        <p:spPr>
          <a:xfrm>
            <a:off x="378216" y="3877639"/>
            <a:ext cx="2768801" cy="182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g1e588d43185_0_125"/>
          <p:cNvPicPr preferRelativeResize="0"/>
          <p:nvPr/>
        </p:nvPicPr>
        <p:blipFill rotWithShape="1">
          <a:blip r:embed="rId5">
            <a:alphaModFix/>
          </a:blip>
          <a:srcRect t="436" b="426"/>
          <a:stretch/>
        </p:blipFill>
        <p:spPr>
          <a:xfrm>
            <a:off x="3254067" y="1916832"/>
            <a:ext cx="2768786" cy="1829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g1e588d43185_0_125"/>
          <p:cNvPicPr preferRelativeResize="0"/>
          <p:nvPr/>
        </p:nvPicPr>
        <p:blipFill rotWithShape="1">
          <a:blip r:embed="rId6">
            <a:alphaModFix/>
          </a:blip>
          <a:srcRect t="436" b="426"/>
          <a:stretch/>
        </p:blipFill>
        <p:spPr>
          <a:xfrm>
            <a:off x="3254059" y="3877639"/>
            <a:ext cx="2768801" cy="1829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g1e588d43185_0_125"/>
          <p:cNvPicPr preferRelativeResize="0"/>
          <p:nvPr/>
        </p:nvPicPr>
        <p:blipFill rotWithShape="1">
          <a:blip r:embed="rId7">
            <a:alphaModFix/>
          </a:blip>
          <a:srcRect t="436" b="426"/>
          <a:stretch/>
        </p:blipFill>
        <p:spPr>
          <a:xfrm>
            <a:off x="6129910" y="1916832"/>
            <a:ext cx="2768786" cy="1829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g1e588d43185_0_125"/>
          <p:cNvPicPr preferRelativeResize="0"/>
          <p:nvPr/>
        </p:nvPicPr>
        <p:blipFill rotWithShape="1">
          <a:blip r:embed="rId8">
            <a:alphaModFix/>
          </a:blip>
          <a:srcRect t="436" b="426"/>
          <a:stretch/>
        </p:blipFill>
        <p:spPr>
          <a:xfrm>
            <a:off x="6129901" y="3877639"/>
            <a:ext cx="2768801" cy="1829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C5EAF5-1384-2632-FDF2-7D1E5141B9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512" y="9482"/>
            <a:ext cx="1512168" cy="590909"/>
          </a:xfrm>
          <a:prstGeom prst="rect">
            <a:avLst/>
          </a:prstGeom>
        </p:spPr>
      </p:pic>
      <p:sp>
        <p:nvSpPr>
          <p:cNvPr id="3" name="Google Shape;10;p23">
            <a:extLst>
              <a:ext uri="{FF2B5EF4-FFF2-40B4-BE49-F238E27FC236}">
                <a16:creationId xmlns:a16="http://schemas.microsoft.com/office/drawing/2014/main" id="{1A7186BB-4E15-10DD-A625-AF34ACF60F7C}"/>
              </a:ext>
            </a:extLst>
          </p:cNvPr>
          <p:cNvSpPr/>
          <p:nvPr/>
        </p:nvSpPr>
        <p:spPr>
          <a:xfrm>
            <a:off x="1323" y="607405"/>
            <a:ext cx="9142677" cy="317149"/>
          </a:xfrm>
          <a:prstGeom prst="rect">
            <a:avLst/>
          </a:prstGeom>
          <a:solidFill>
            <a:srgbClr val="042D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" name="Google Shape;11;p23">
            <a:extLst>
              <a:ext uri="{FF2B5EF4-FFF2-40B4-BE49-F238E27FC236}">
                <a16:creationId xmlns:a16="http://schemas.microsoft.com/office/drawing/2014/main" id="{C639C9DC-D717-7FC7-AD51-C7B746A2EE12}"/>
              </a:ext>
            </a:extLst>
          </p:cNvPr>
          <p:cNvSpPr txBox="1"/>
          <p:nvPr/>
        </p:nvSpPr>
        <p:spPr>
          <a:xfrm>
            <a:off x="366809" y="627480"/>
            <a:ext cx="29772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Xavier </a:t>
            </a:r>
            <a:r>
              <a:rPr lang="en-US" sz="1200" b="1" i="0" u="none" strike="noStrike" cap="none" dirty="0">
                <a:solidFill>
                  <a:srgbClr val="F8C02C"/>
                </a:solidFill>
                <a:latin typeface="Oswald"/>
                <a:ea typeface="Oswald"/>
                <a:cs typeface="Oswald"/>
                <a:sym typeface="Oswald"/>
              </a:rPr>
              <a:t>University School Of Medicine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, Aruba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1e588d43185_0_225"/>
          <p:cNvSpPr/>
          <p:nvPr/>
        </p:nvSpPr>
        <p:spPr>
          <a:xfrm>
            <a:off x="36600" y="1770415"/>
            <a:ext cx="4393371" cy="3893356"/>
          </a:xfrm>
          <a:prstGeom prst="rect">
            <a:avLst/>
          </a:prstGeom>
          <a:solidFill>
            <a:srgbClr val="042D3F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688" name="Google Shape;688;g1e588d43185_0_225"/>
          <p:cNvSpPr txBox="1"/>
          <p:nvPr/>
        </p:nvSpPr>
        <p:spPr>
          <a:xfrm>
            <a:off x="56863" y="2277607"/>
            <a:ext cx="4227105" cy="295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342900" indent="-242888">
              <a:spcBef>
                <a:spcPts val="900"/>
              </a:spcBef>
              <a:buClr>
                <a:schemeClr val="lt1"/>
              </a:buClr>
              <a:buSzPts val="1500"/>
              <a:buChar char="»"/>
            </a:pPr>
            <a:r>
              <a:rPr lang="en-US" dirty="0">
                <a:solidFill>
                  <a:schemeClr val="lt1"/>
                </a:solidFill>
              </a:rPr>
              <a:t>Aruba is one the </a:t>
            </a:r>
            <a:r>
              <a:rPr lang="en-US" dirty="0">
                <a:solidFill>
                  <a:srgbClr val="FFB405"/>
                </a:solidFill>
              </a:rPr>
              <a:t>SAFEST </a:t>
            </a:r>
            <a:r>
              <a:rPr lang="en-US" dirty="0">
                <a:solidFill>
                  <a:schemeClr val="lt1"/>
                </a:solidFill>
              </a:rPr>
              <a:t>islands in the Caribbean.</a:t>
            </a:r>
            <a:endParaRPr dirty="0">
              <a:solidFill>
                <a:schemeClr val="lt1"/>
              </a:solidFill>
            </a:endParaRPr>
          </a:p>
          <a:p>
            <a:pPr marL="342900" indent="-242888">
              <a:buClr>
                <a:schemeClr val="lt1"/>
              </a:buClr>
              <a:buSzPts val="1500"/>
              <a:buChar char="»"/>
            </a:pPr>
            <a:r>
              <a:rPr lang="en-US" dirty="0">
                <a:solidFill>
                  <a:schemeClr val="lt1"/>
                </a:solidFill>
              </a:rPr>
              <a:t>Easy flights between USA and Aruba.</a:t>
            </a:r>
            <a:endParaRPr dirty="0">
              <a:solidFill>
                <a:schemeClr val="lt1"/>
              </a:solidFill>
            </a:endParaRPr>
          </a:p>
          <a:p>
            <a:pPr marL="342900" indent="-242888">
              <a:buClr>
                <a:schemeClr val="lt1"/>
              </a:buClr>
              <a:buSzPts val="1500"/>
              <a:buChar char="»"/>
            </a:pPr>
            <a:r>
              <a:rPr lang="en-US" dirty="0">
                <a:solidFill>
                  <a:schemeClr val="lt1"/>
                </a:solidFill>
              </a:rPr>
              <a:t>Located just below the hurricane belt, Aruba doesn't experience extreme weather like most other Caribbean islands.</a:t>
            </a:r>
            <a:endParaRPr dirty="0">
              <a:solidFill>
                <a:schemeClr val="lt1"/>
              </a:solidFill>
            </a:endParaRPr>
          </a:p>
          <a:p>
            <a:pPr marL="342900" indent="-242888">
              <a:buClr>
                <a:schemeClr val="lt1"/>
              </a:buClr>
              <a:buSzPts val="1500"/>
              <a:buChar char="»"/>
            </a:pPr>
            <a:r>
              <a:rPr lang="en-US" dirty="0">
                <a:solidFill>
                  <a:schemeClr val="lt1"/>
                </a:solidFill>
              </a:rPr>
              <a:t>Aruba has a very well-developed infrastructure for roads, electricity, and Wi-Fi.</a:t>
            </a:r>
            <a:endParaRPr dirty="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689" name="Google Shape;689;g1e588d43185_0_225"/>
          <p:cNvPicPr preferRelativeResize="0"/>
          <p:nvPr/>
        </p:nvPicPr>
        <p:blipFill rotWithShape="1">
          <a:blip r:embed="rId3">
            <a:alphaModFix/>
          </a:blip>
          <a:srcRect l="797" r="787"/>
          <a:stretch/>
        </p:blipFill>
        <p:spPr>
          <a:xfrm>
            <a:off x="4429971" y="2656397"/>
            <a:ext cx="4677429" cy="2746588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g1e588d43185_0_225"/>
          <p:cNvSpPr txBox="1"/>
          <p:nvPr/>
        </p:nvSpPr>
        <p:spPr>
          <a:xfrm>
            <a:off x="36600" y="1796558"/>
            <a:ext cx="4393371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42D3F"/>
              </a:buClr>
              <a:buSzPts val="3200"/>
            </a:pPr>
            <a:r>
              <a:rPr lang="en-US" sz="2400" b="1" dirty="0">
                <a:solidFill>
                  <a:srgbClr val="F8C02C"/>
                </a:solidFill>
                <a:latin typeface="Oswald"/>
                <a:ea typeface="Oswald"/>
                <a:cs typeface="Oswald"/>
                <a:sym typeface="Oswald"/>
              </a:rPr>
              <a:t>ARUBA-</a:t>
            </a:r>
            <a:r>
              <a:rPr lang="en-US" sz="2400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ONE HAPPY ISLAND</a:t>
            </a:r>
            <a:endParaRPr sz="2400" b="1" dirty="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91" name="Google Shape;691;g1e588d43185_0_225"/>
          <p:cNvSpPr/>
          <p:nvPr/>
        </p:nvSpPr>
        <p:spPr>
          <a:xfrm>
            <a:off x="6671035" y="2756284"/>
            <a:ext cx="195300" cy="55125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B405"/>
          </a:solidFill>
          <a:ln w="9525" cap="flat" cmpd="sng">
            <a:solidFill>
              <a:srgbClr val="003D5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endParaRPr sz="135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38A404-3382-E1DA-2335-F049789E0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913" y="596306"/>
            <a:ext cx="1512168" cy="590909"/>
          </a:xfrm>
          <a:prstGeom prst="rect">
            <a:avLst/>
          </a:prstGeom>
        </p:spPr>
      </p:pic>
      <p:sp>
        <p:nvSpPr>
          <p:cNvPr id="3" name="Google Shape;10;p23">
            <a:extLst>
              <a:ext uri="{FF2B5EF4-FFF2-40B4-BE49-F238E27FC236}">
                <a16:creationId xmlns:a16="http://schemas.microsoft.com/office/drawing/2014/main" id="{818B7A08-BB4B-8A38-831F-882638E86F61}"/>
              </a:ext>
            </a:extLst>
          </p:cNvPr>
          <p:cNvSpPr/>
          <p:nvPr/>
        </p:nvSpPr>
        <p:spPr>
          <a:xfrm>
            <a:off x="-12276" y="1194229"/>
            <a:ext cx="9142677" cy="317149"/>
          </a:xfrm>
          <a:prstGeom prst="rect">
            <a:avLst/>
          </a:prstGeom>
          <a:solidFill>
            <a:srgbClr val="042D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" name="Google Shape;11;p23">
            <a:extLst>
              <a:ext uri="{FF2B5EF4-FFF2-40B4-BE49-F238E27FC236}">
                <a16:creationId xmlns:a16="http://schemas.microsoft.com/office/drawing/2014/main" id="{4F47C3F4-BD8F-A6F8-E1D1-C505EFC17BE8}"/>
              </a:ext>
            </a:extLst>
          </p:cNvPr>
          <p:cNvSpPr txBox="1"/>
          <p:nvPr/>
        </p:nvSpPr>
        <p:spPr>
          <a:xfrm>
            <a:off x="353210" y="1214304"/>
            <a:ext cx="29772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Xavier </a:t>
            </a:r>
            <a:r>
              <a:rPr lang="en-US" sz="1200" b="1" i="0" u="none" strike="noStrike" cap="none" dirty="0">
                <a:solidFill>
                  <a:srgbClr val="F8C02C"/>
                </a:solidFill>
                <a:latin typeface="Oswald"/>
                <a:ea typeface="Oswald"/>
                <a:cs typeface="Oswald"/>
                <a:sym typeface="Oswald"/>
              </a:rPr>
              <a:t>University School Of Medicine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, Aruba</a:t>
            </a: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g1e588d43185_0_26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6493" r="36294"/>
          <a:stretch/>
        </p:blipFill>
        <p:spPr>
          <a:xfrm>
            <a:off x="5222021" y="1662316"/>
            <a:ext cx="3674270" cy="428044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sp>
        <p:nvSpPr>
          <p:cNvPr id="65" name="Google Shape;65;g1e588d43185_0_268"/>
          <p:cNvSpPr txBox="1"/>
          <p:nvPr/>
        </p:nvSpPr>
        <p:spPr>
          <a:xfrm>
            <a:off x="247708" y="1548372"/>
            <a:ext cx="3897675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42D3F"/>
              </a:buClr>
              <a:buSzPts val="3200"/>
            </a:pPr>
            <a:r>
              <a:rPr lang="en-US" sz="2400" dirty="0">
                <a:solidFill>
                  <a:srgbClr val="042D3F"/>
                </a:solidFill>
                <a:latin typeface="Oswald"/>
                <a:ea typeface="Oswald"/>
                <a:cs typeface="Oswald"/>
                <a:sym typeface="Oswald"/>
              </a:rPr>
              <a:t>GLOBAL </a:t>
            </a:r>
            <a:r>
              <a:rPr lang="en-US" sz="2400" b="1" dirty="0">
                <a:solidFill>
                  <a:srgbClr val="F8C02C"/>
                </a:solidFill>
                <a:latin typeface="Oswald"/>
                <a:ea typeface="Oswald"/>
                <a:cs typeface="Oswald"/>
                <a:sym typeface="Oswald"/>
              </a:rPr>
              <a:t>PHYSICIAN SHORTAGE</a:t>
            </a:r>
            <a:endParaRPr sz="1350" dirty="0"/>
          </a:p>
        </p:txBody>
      </p:sp>
      <p:sp>
        <p:nvSpPr>
          <p:cNvPr id="66" name="Google Shape;66;g1e588d43185_0_268"/>
          <p:cNvSpPr txBox="1"/>
          <p:nvPr/>
        </p:nvSpPr>
        <p:spPr>
          <a:xfrm>
            <a:off x="285749" y="1982134"/>
            <a:ext cx="4430266" cy="1177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b="1" dirty="0">
                <a:solidFill>
                  <a:srgbClr val="055679"/>
                </a:solidFill>
                <a:latin typeface="Inter"/>
                <a:ea typeface="Inter"/>
                <a:cs typeface="Inter"/>
                <a:sym typeface="Inter"/>
              </a:rPr>
              <a:t>The World Health Organization (WHO) estimates that there is a global shortage of 4.3 million physicians, nurses, and other health professionals.</a:t>
            </a:r>
            <a:endParaRPr b="1" dirty="0">
              <a:solidFill>
                <a:srgbClr val="055679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7" name="Google Shape;67;g1e588d43185_0_268"/>
          <p:cNvSpPr txBox="1"/>
          <p:nvPr/>
        </p:nvSpPr>
        <p:spPr>
          <a:xfrm>
            <a:off x="247709" y="3409305"/>
            <a:ext cx="3897675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42D3F"/>
              </a:buClr>
              <a:buSzPts val="3200"/>
            </a:pPr>
            <a:r>
              <a:rPr lang="en-US" sz="2400" dirty="0">
                <a:solidFill>
                  <a:srgbClr val="042D3F"/>
                </a:solidFill>
                <a:latin typeface="Oswald"/>
                <a:ea typeface="Oswald"/>
                <a:cs typeface="Oswald"/>
                <a:sym typeface="Oswald"/>
              </a:rPr>
              <a:t>GLOBAL </a:t>
            </a:r>
            <a:r>
              <a:rPr lang="en-US" sz="2400" b="1" dirty="0">
                <a:solidFill>
                  <a:srgbClr val="F8C02C"/>
                </a:solidFill>
                <a:latin typeface="Oswald"/>
                <a:ea typeface="Oswald"/>
                <a:cs typeface="Oswald"/>
                <a:sym typeface="Oswald"/>
              </a:rPr>
              <a:t>VET SHORTAGE</a:t>
            </a:r>
            <a:endParaRPr sz="1350" dirty="0"/>
          </a:p>
        </p:txBody>
      </p:sp>
      <p:sp>
        <p:nvSpPr>
          <p:cNvPr id="68" name="Google Shape;68;g1e588d43185_0_268"/>
          <p:cNvSpPr txBox="1"/>
          <p:nvPr/>
        </p:nvSpPr>
        <p:spPr>
          <a:xfrm>
            <a:off x="285749" y="3802537"/>
            <a:ext cx="4286251" cy="90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b="1" dirty="0">
                <a:solidFill>
                  <a:srgbClr val="055679"/>
                </a:solidFill>
                <a:latin typeface="Inter"/>
                <a:ea typeface="Inter"/>
                <a:cs typeface="Inter"/>
                <a:sym typeface="Inter"/>
              </a:rPr>
              <a:t>It is estimated that there will be a shortage of more than 150,000 worldwide by 2030. </a:t>
            </a:r>
            <a:endParaRPr b="1" dirty="0">
              <a:solidFill>
                <a:srgbClr val="055679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9" name="Google Shape;69;g1e588d43185_0_268"/>
          <p:cNvSpPr txBox="1"/>
          <p:nvPr/>
        </p:nvSpPr>
        <p:spPr>
          <a:xfrm>
            <a:off x="297563" y="4725144"/>
            <a:ext cx="4778493" cy="1454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42D3F"/>
              </a:buClr>
              <a:buSzPts val="3200"/>
            </a:pPr>
            <a:r>
              <a:rPr lang="en-US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What does this mean for you?</a:t>
            </a:r>
            <a:endParaRPr dirty="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>
              <a:buClr>
                <a:srgbClr val="042D3F"/>
              </a:buClr>
              <a:buSzPts val="3200"/>
            </a:pPr>
            <a:endParaRPr dirty="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>
              <a:buClr>
                <a:srgbClr val="042D3F"/>
              </a:buClr>
              <a:buSzPts val="3200"/>
            </a:pPr>
            <a:r>
              <a:rPr lang="en-US" dirty="0">
                <a:solidFill>
                  <a:srgbClr val="042D3F"/>
                </a:solidFill>
                <a:latin typeface="Oswald"/>
                <a:ea typeface="Oswald"/>
                <a:cs typeface="Oswald"/>
                <a:sym typeface="Oswald"/>
              </a:rPr>
              <a:t>There will be a significant number of jobs available for you to enter either field.</a:t>
            </a:r>
            <a:endParaRPr dirty="0">
              <a:solidFill>
                <a:srgbClr val="042D3F"/>
              </a:solidFill>
              <a:latin typeface="Oswald"/>
              <a:ea typeface="Oswald"/>
              <a:cs typeface="Oswald"/>
              <a:sym typeface="Oswald"/>
            </a:endParaRPr>
          </a:p>
          <a:p>
            <a:pPr>
              <a:buClr>
                <a:srgbClr val="042D3F"/>
              </a:buClr>
              <a:buSzPts val="3200"/>
            </a:pPr>
            <a:r>
              <a:rPr lang="en-US" dirty="0">
                <a:solidFill>
                  <a:srgbClr val="FFB405"/>
                </a:solidFill>
                <a:latin typeface="Oswald"/>
                <a:ea typeface="Oswald"/>
                <a:cs typeface="Oswald"/>
                <a:sym typeface="Oswald"/>
              </a:rPr>
              <a:t>Gainful employment with good paying jobs!</a:t>
            </a:r>
            <a:endParaRPr dirty="0">
              <a:solidFill>
                <a:srgbClr val="FFB405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25E809-2811-78BF-C3EB-FE5715AA7C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9482"/>
            <a:ext cx="1512168" cy="590909"/>
          </a:xfrm>
          <a:prstGeom prst="rect">
            <a:avLst/>
          </a:prstGeom>
        </p:spPr>
      </p:pic>
      <p:sp>
        <p:nvSpPr>
          <p:cNvPr id="3" name="Google Shape;10;p23">
            <a:extLst>
              <a:ext uri="{FF2B5EF4-FFF2-40B4-BE49-F238E27FC236}">
                <a16:creationId xmlns:a16="http://schemas.microsoft.com/office/drawing/2014/main" id="{F0530E06-2973-06D6-A032-132E5327A676}"/>
              </a:ext>
            </a:extLst>
          </p:cNvPr>
          <p:cNvSpPr/>
          <p:nvPr/>
        </p:nvSpPr>
        <p:spPr>
          <a:xfrm>
            <a:off x="1323" y="607405"/>
            <a:ext cx="9142677" cy="317149"/>
          </a:xfrm>
          <a:prstGeom prst="rect">
            <a:avLst/>
          </a:prstGeom>
          <a:solidFill>
            <a:srgbClr val="042D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" name="Google Shape;11;p23">
            <a:extLst>
              <a:ext uri="{FF2B5EF4-FFF2-40B4-BE49-F238E27FC236}">
                <a16:creationId xmlns:a16="http://schemas.microsoft.com/office/drawing/2014/main" id="{6A184878-0FCE-68C8-E9A7-C3061F93E47C}"/>
              </a:ext>
            </a:extLst>
          </p:cNvPr>
          <p:cNvSpPr txBox="1"/>
          <p:nvPr/>
        </p:nvSpPr>
        <p:spPr>
          <a:xfrm>
            <a:off x="366809" y="627480"/>
            <a:ext cx="29772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Xavier </a:t>
            </a:r>
            <a:r>
              <a:rPr lang="en-US" sz="1200" b="1" i="0" u="none" strike="noStrike" cap="none" dirty="0">
                <a:solidFill>
                  <a:srgbClr val="F8C02C"/>
                </a:solidFill>
                <a:latin typeface="Oswald"/>
                <a:ea typeface="Oswald"/>
                <a:cs typeface="Oswald"/>
                <a:sym typeface="Oswald"/>
              </a:rPr>
              <a:t>University School Of Medicine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, Aruba</a:t>
            </a: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b763947491_0_2"/>
          <p:cNvSpPr txBox="1"/>
          <p:nvPr/>
        </p:nvSpPr>
        <p:spPr>
          <a:xfrm>
            <a:off x="1238288" y="1124744"/>
            <a:ext cx="6667425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42D3F"/>
              </a:buClr>
              <a:buSzPts val="3200"/>
            </a:pPr>
            <a:r>
              <a:rPr lang="en-US" sz="2400" b="1" dirty="0">
                <a:solidFill>
                  <a:srgbClr val="F8C02C"/>
                </a:solidFill>
                <a:latin typeface="Oswald"/>
                <a:ea typeface="Oswald"/>
                <a:cs typeface="Oswald"/>
                <a:sym typeface="Oswald"/>
              </a:rPr>
              <a:t>MD PROGRAM</a:t>
            </a:r>
            <a:endParaRPr sz="2400" b="1" dirty="0">
              <a:solidFill>
                <a:srgbClr val="F8C02C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94" name="Google Shape;394;g2b763947491_0_2"/>
          <p:cNvSpPr/>
          <p:nvPr/>
        </p:nvSpPr>
        <p:spPr>
          <a:xfrm>
            <a:off x="13934" y="1660931"/>
            <a:ext cx="9144000" cy="152257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 sz="135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cxnSp>
        <p:nvCxnSpPr>
          <p:cNvPr id="395" name="Google Shape;395;g2b763947491_0_2"/>
          <p:cNvCxnSpPr>
            <a:stCxn id="394" idx="1"/>
            <a:endCxn id="394" idx="3"/>
          </p:cNvCxnSpPr>
          <p:nvPr/>
        </p:nvCxnSpPr>
        <p:spPr>
          <a:xfrm>
            <a:off x="13934" y="2422219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042D3F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96" name="Google Shape;396;g2b763947491_0_2"/>
          <p:cNvGrpSpPr/>
          <p:nvPr/>
        </p:nvGrpSpPr>
        <p:grpSpPr>
          <a:xfrm>
            <a:off x="1267335" y="2140341"/>
            <a:ext cx="228612" cy="788608"/>
            <a:chOff x="1523999" y="3124200"/>
            <a:chExt cx="231131" cy="797298"/>
          </a:xfrm>
        </p:grpSpPr>
        <p:sp>
          <p:nvSpPr>
            <p:cNvPr id="397" name="Google Shape;397;g2b763947491_0_2"/>
            <p:cNvSpPr/>
            <p:nvPr/>
          </p:nvSpPr>
          <p:spPr>
            <a:xfrm>
              <a:off x="1634750" y="3124200"/>
              <a:ext cx="17934" cy="224461"/>
            </a:xfrm>
            <a:custGeom>
              <a:avLst/>
              <a:gdLst/>
              <a:ahLst/>
              <a:cxnLst/>
              <a:rect l="l" t="t" r="r" b="b"/>
              <a:pathLst>
                <a:path w="17934" h="224461" extrusionOk="0">
                  <a:moveTo>
                    <a:pt x="0" y="0"/>
                  </a:moveTo>
                  <a:lnTo>
                    <a:pt x="0" y="44867"/>
                  </a:lnTo>
                  <a:lnTo>
                    <a:pt x="17934" y="44867"/>
                  </a:lnTo>
                  <a:lnTo>
                    <a:pt x="17934" y="0"/>
                  </a:lnTo>
                  <a:lnTo>
                    <a:pt x="0" y="0"/>
                  </a:lnTo>
                  <a:close/>
                  <a:moveTo>
                    <a:pt x="0" y="89797"/>
                  </a:moveTo>
                  <a:lnTo>
                    <a:pt x="0" y="134664"/>
                  </a:lnTo>
                  <a:lnTo>
                    <a:pt x="17934" y="134664"/>
                  </a:lnTo>
                  <a:lnTo>
                    <a:pt x="17934" y="89797"/>
                  </a:lnTo>
                  <a:lnTo>
                    <a:pt x="0" y="89797"/>
                  </a:lnTo>
                  <a:close/>
                  <a:moveTo>
                    <a:pt x="0" y="179594"/>
                  </a:moveTo>
                  <a:lnTo>
                    <a:pt x="0" y="224462"/>
                  </a:lnTo>
                  <a:lnTo>
                    <a:pt x="17934" y="224462"/>
                  </a:lnTo>
                  <a:lnTo>
                    <a:pt x="17934" y="179594"/>
                  </a:lnTo>
                  <a:lnTo>
                    <a:pt x="0" y="179594"/>
                  </a:lnTo>
                  <a:close/>
                </a:path>
              </a:pathLst>
            </a:custGeom>
            <a:solidFill>
              <a:srgbClr val="055679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35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98" name="Google Shape;398;g2b763947491_0_2"/>
            <p:cNvSpPr/>
            <p:nvPr/>
          </p:nvSpPr>
          <p:spPr>
            <a:xfrm>
              <a:off x="1634750" y="3393088"/>
              <a:ext cx="17934" cy="224461"/>
            </a:xfrm>
            <a:custGeom>
              <a:avLst/>
              <a:gdLst/>
              <a:ahLst/>
              <a:cxnLst/>
              <a:rect l="l" t="t" r="r" b="b"/>
              <a:pathLst>
                <a:path w="17934" h="224461" extrusionOk="0">
                  <a:moveTo>
                    <a:pt x="0" y="0"/>
                  </a:moveTo>
                  <a:lnTo>
                    <a:pt x="0" y="44867"/>
                  </a:lnTo>
                  <a:lnTo>
                    <a:pt x="17934" y="44867"/>
                  </a:lnTo>
                  <a:lnTo>
                    <a:pt x="17934" y="0"/>
                  </a:lnTo>
                  <a:lnTo>
                    <a:pt x="0" y="0"/>
                  </a:lnTo>
                  <a:close/>
                  <a:moveTo>
                    <a:pt x="0" y="89797"/>
                  </a:moveTo>
                  <a:lnTo>
                    <a:pt x="0" y="134664"/>
                  </a:lnTo>
                  <a:lnTo>
                    <a:pt x="17934" y="134664"/>
                  </a:lnTo>
                  <a:lnTo>
                    <a:pt x="17934" y="89797"/>
                  </a:lnTo>
                  <a:lnTo>
                    <a:pt x="0" y="89797"/>
                  </a:lnTo>
                  <a:close/>
                  <a:moveTo>
                    <a:pt x="0" y="179594"/>
                  </a:moveTo>
                  <a:lnTo>
                    <a:pt x="0" y="224462"/>
                  </a:lnTo>
                  <a:lnTo>
                    <a:pt x="17934" y="224462"/>
                  </a:lnTo>
                  <a:lnTo>
                    <a:pt x="17934" y="179594"/>
                  </a:lnTo>
                  <a:lnTo>
                    <a:pt x="0" y="179594"/>
                  </a:lnTo>
                  <a:close/>
                </a:path>
              </a:pathLst>
            </a:custGeom>
            <a:solidFill>
              <a:srgbClr val="055679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35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99" name="Google Shape;399;g2b763947491_0_2"/>
            <p:cNvSpPr/>
            <p:nvPr/>
          </p:nvSpPr>
          <p:spPr>
            <a:xfrm>
              <a:off x="1634750" y="3572682"/>
              <a:ext cx="17934" cy="224461"/>
            </a:xfrm>
            <a:custGeom>
              <a:avLst/>
              <a:gdLst/>
              <a:ahLst/>
              <a:cxnLst/>
              <a:rect l="l" t="t" r="r" b="b"/>
              <a:pathLst>
                <a:path w="17934" h="224461" extrusionOk="0">
                  <a:moveTo>
                    <a:pt x="0" y="0"/>
                  </a:moveTo>
                  <a:lnTo>
                    <a:pt x="0" y="44867"/>
                  </a:lnTo>
                  <a:lnTo>
                    <a:pt x="17934" y="44867"/>
                  </a:lnTo>
                  <a:lnTo>
                    <a:pt x="17934" y="0"/>
                  </a:lnTo>
                  <a:lnTo>
                    <a:pt x="0" y="0"/>
                  </a:lnTo>
                  <a:close/>
                  <a:moveTo>
                    <a:pt x="0" y="89797"/>
                  </a:moveTo>
                  <a:lnTo>
                    <a:pt x="0" y="134664"/>
                  </a:lnTo>
                  <a:lnTo>
                    <a:pt x="17934" y="134664"/>
                  </a:lnTo>
                  <a:lnTo>
                    <a:pt x="17934" y="89797"/>
                  </a:lnTo>
                  <a:lnTo>
                    <a:pt x="0" y="89797"/>
                  </a:lnTo>
                  <a:close/>
                  <a:moveTo>
                    <a:pt x="0" y="179594"/>
                  </a:moveTo>
                  <a:lnTo>
                    <a:pt x="0" y="224462"/>
                  </a:lnTo>
                  <a:lnTo>
                    <a:pt x="17934" y="224462"/>
                  </a:lnTo>
                  <a:lnTo>
                    <a:pt x="17934" y="179594"/>
                  </a:lnTo>
                  <a:lnTo>
                    <a:pt x="0" y="179594"/>
                  </a:lnTo>
                  <a:close/>
                </a:path>
              </a:pathLst>
            </a:custGeom>
            <a:solidFill>
              <a:srgbClr val="055679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35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00" name="Google Shape;400;g2b763947491_0_2"/>
            <p:cNvSpPr/>
            <p:nvPr/>
          </p:nvSpPr>
          <p:spPr>
            <a:xfrm rot="-4601629">
              <a:off x="1585449" y="3793054"/>
              <a:ext cx="116592" cy="116592"/>
            </a:xfrm>
            <a:custGeom>
              <a:avLst/>
              <a:gdLst/>
              <a:ahLst/>
              <a:cxnLst/>
              <a:rect l="l" t="t" r="r" b="b"/>
              <a:pathLst>
                <a:path w="116670" h="116670" extrusionOk="0">
                  <a:moveTo>
                    <a:pt x="116670" y="58335"/>
                  </a:moveTo>
                  <a:cubicBezTo>
                    <a:pt x="116670" y="90553"/>
                    <a:pt x="90553" y="116670"/>
                    <a:pt x="58335" y="116670"/>
                  </a:cubicBezTo>
                  <a:cubicBezTo>
                    <a:pt x="26118" y="116670"/>
                    <a:pt x="0" y="90553"/>
                    <a:pt x="0" y="58335"/>
                  </a:cubicBezTo>
                  <a:cubicBezTo>
                    <a:pt x="0" y="26118"/>
                    <a:pt x="26118" y="0"/>
                    <a:pt x="58335" y="0"/>
                  </a:cubicBezTo>
                  <a:cubicBezTo>
                    <a:pt x="90553" y="0"/>
                    <a:pt x="116670" y="26117"/>
                    <a:pt x="116670" y="58335"/>
                  </a:cubicBezTo>
                  <a:close/>
                </a:path>
              </a:pathLst>
            </a:custGeom>
            <a:solidFill>
              <a:srgbClr val="055679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35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01" name="Google Shape;401;g2b763947491_0_2"/>
            <p:cNvSpPr/>
            <p:nvPr/>
          </p:nvSpPr>
          <p:spPr>
            <a:xfrm>
              <a:off x="1614677" y="3822252"/>
              <a:ext cx="58018" cy="58018"/>
            </a:xfrm>
            <a:custGeom>
              <a:avLst/>
              <a:gdLst/>
              <a:ahLst/>
              <a:cxnLst/>
              <a:rect l="l" t="t" r="r" b="b"/>
              <a:pathLst>
                <a:path w="58018" h="58018" extrusionOk="0">
                  <a:moveTo>
                    <a:pt x="0" y="29009"/>
                  </a:moveTo>
                  <a:cubicBezTo>
                    <a:pt x="0" y="12963"/>
                    <a:pt x="12963" y="0"/>
                    <a:pt x="29009" y="0"/>
                  </a:cubicBezTo>
                  <a:cubicBezTo>
                    <a:pt x="45056" y="0"/>
                    <a:pt x="58019" y="12963"/>
                    <a:pt x="58019" y="29009"/>
                  </a:cubicBezTo>
                  <a:cubicBezTo>
                    <a:pt x="58019" y="45056"/>
                    <a:pt x="45056" y="58019"/>
                    <a:pt x="29009" y="58019"/>
                  </a:cubicBezTo>
                  <a:cubicBezTo>
                    <a:pt x="12963" y="58019"/>
                    <a:pt x="0" y="45056"/>
                    <a:pt x="0" y="29009"/>
                  </a:cubicBezTo>
                  <a:close/>
                </a:path>
              </a:pathLst>
            </a:custGeom>
            <a:solidFill>
              <a:srgbClr val="055679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35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grpSp>
          <p:nvGrpSpPr>
            <p:cNvPr id="402" name="Google Shape;402;g2b763947491_0_2"/>
            <p:cNvGrpSpPr/>
            <p:nvPr/>
          </p:nvGrpSpPr>
          <p:grpSpPr>
            <a:xfrm>
              <a:off x="1523999" y="3249073"/>
              <a:ext cx="231131" cy="231169"/>
              <a:chOff x="1523999" y="3249073"/>
              <a:chExt cx="231131" cy="231169"/>
            </a:xfrm>
          </p:grpSpPr>
          <p:sp>
            <p:nvSpPr>
              <p:cNvPr id="403" name="Google Shape;403;g2b763947491_0_2"/>
              <p:cNvSpPr/>
              <p:nvPr/>
            </p:nvSpPr>
            <p:spPr>
              <a:xfrm>
                <a:off x="1595169" y="3320281"/>
                <a:ext cx="88727" cy="88727"/>
              </a:xfrm>
              <a:custGeom>
                <a:avLst/>
                <a:gdLst/>
                <a:ahLst/>
                <a:cxnLst/>
                <a:rect l="l" t="t" r="r" b="b"/>
                <a:pathLst>
                  <a:path w="88727" h="88727" extrusionOk="0">
                    <a:moveTo>
                      <a:pt x="88727" y="44364"/>
                    </a:moveTo>
                    <a:cubicBezTo>
                      <a:pt x="88727" y="68865"/>
                      <a:pt x="68865" y="88727"/>
                      <a:pt x="44364" y="88727"/>
                    </a:cubicBezTo>
                    <a:cubicBezTo>
                      <a:pt x="19862" y="88727"/>
                      <a:pt x="0" y="68865"/>
                      <a:pt x="0" y="44364"/>
                    </a:cubicBezTo>
                    <a:cubicBezTo>
                      <a:pt x="0" y="19862"/>
                      <a:pt x="19862" y="0"/>
                      <a:pt x="44364" y="0"/>
                    </a:cubicBezTo>
                    <a:cubicBezTo>
                      <a:pt x="68865" y="0"/>
                      <a:pt x="88727" y="19862"/>
                      <a:pt x="88727" y="44364"/>
                    </a:cubicBezTo>
                    <a:close/>
                  </a:path>
                </a:pathLst>
              </a:custGeom>
              <a:solidFill>
                <a:srgbClr val="055679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35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  <p:sp>
            <p:nvSpPr>
              <p:cNvPr id="404" name="Google Shape;404;g2b763947491_0_2"/>
              <p:cNvSpPr/>
              <p:nvPr/>
            </p:nvSpPr>
            <p:spPr>
              <a:xfrm>
                <a:off x="1554518" y="3279693"/>
                <a:ext cx="170029" cy="169966"/>
              </a:xfrm>
              <a:custGeom>
                <a:avLst/>
                <a:gdLst/>
                <a:ahLst/>
                <a:cxnLst/>
                <a:rect l="l" t="t" r="r" b="b"/>
                <a:pathLst>
                  <a:path w="170029" h="169966" extrusionOk="0">
                    <a:moveTo>
                      <a:pt x="85015" y="169967"/>
                    </a:moveTo>
                    <a:cubicBezTo>
                      <a:pt x="38134" y="169967"/>
                      <a:pt x="0" y="131833"/>
                      <a:pt x="0" y="85015"/>
                    </a:cubicBezTo>
                    <a:cubicBezTo>
                      <a:pt x="0" y="38134"/>
                      <a:pt x="38134" y="0"/>
                      <a:pt x="85015" y="0"/>
                    </a:cubicBezTo>
                    <a:cubicBezTo>
                      <a:pt x="131896" y="0"/>
                      <a:pt x="170029" y="38134"/>
                      <a:pt x="170029" y="85015"/>
                    </a:cubicBezTo>
                    <a:cubicBezTo>
                      <a:pt x="170029" y="131833"/>
                      <a:pt x="131896" y="169967"/>
                      <a:pt x="85015" y="169967"/>
                    </a:cubicBezTo>
                    <a:close/>
                    <a:moveTo>
                      <a:pt x="85015" y="7866"/>
                    </a:moveTo>
                    <a:cubicBezTo>
                      <a:pt x="42476" y="7866"/>
                      <a:pt x="7929" y="42476"/>
                      <a:pt x="7929" y="84952"/>
                    </a:cubicBezTo>
                    <a:cubicBezTo>
                      <a:pt x="7929" y="127491"/>
                      <a:pt x="42539" y="162038"/>
                      <a:pt x="85015" y="162038"/>
                    </a:cubicBezTo>
                    <a:cubicBezTo>
                      <a:pt x="127554" y="162038"/>
                      <a:pt x="162101" y="127428"/>
                      <a:pt x="162101" y="84952"/>
                    </a:cubicBezTo>
                    <a:cubicBezTo>
                      <a:pt x="162164" y="42476"/>
                      <a:pt x="127554" y="7866"/>
                      <a:pt x="85015" y="7866"/>
                    </a:cubicBezTo>
                    <a:close/>
                  </a:path>
                </a:pathLst>
              </a:custGeom>
              <a:solidFill>
                <a:srgbClr val="055679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35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  <p:sp>
            <p:nvSpPr>
              <p:cNvPr id="405" name="Google Shape;405;g2b763947491_0_2"/>
              <p:cNvSpPr/>
              <p:nvPr/>
            </p:nvSpPr>
            <p:spPr>
              <a:xfrm>
                <a:off x="1523999" y="3249073"/>
                <a:ext cx="231131" cy="231169"/>
              </a:xfrm>
              <a:custGeom>
                <a:avLst/>
                <a:gdLst/>
                <a:ahLst/>
                <a:cxnLst/>
                <a:rect l="l" t="t" r="r" b="b"/>
                <a:pathLst>
                  <a:path w="231131" h="231169" extrusionOk="0">
                    <a:moveTo>
                      <a:pt x="115534" y="231169"/>
                    </a:moveTo>
                    <a:cubicBezTo>
                      <a:pt x="114213" y="231169"/>
                      <a:pt x="112891" y="231169"/>
                      <a:pt x="111633" y="231106"/>
                    </a:cubicBezTo>
                    <a:lnTo>
                      <a:pt x="111759" y="227142"/>
                    </a:lnTo>
                    <a:cubicBezTo>
                      <a:pt x="116919" y="227331"/>
                      <a:pt x="122268" y="227142"/>
                      <a:pt x="127302" y="226575"/>
                    </a:cubicBezTo>
                    <a:lnTo>
                      <a:pt x="127742" y="230477"/>
                    </a:lnTo>
                    <a:cubicBezTo>
                      <a:pt x="123778" y="230917"/>
                      <a:pt x="119688" y="231169"/>
                      <a:pt x="115534" y="231169"/>
                    </a:cubicBezTo>
                    <a:close/>
                    <a:moveTo>
                      <a:pt x="103578" y="230540"/>
                    </a:moveTo>
                    <a:cubicBezTo>
                      <a:pt x="98229" y="229974"/>
                      <a:pt x="92881" y="229092"/>
                      <a:pt x="87721" y="227771"/>
                    </a:cubicBezTo>
                    <a:lnTo>
                      <a:pt x="88664" y="223932"/>
                    </a:lnTo>
                    <a:cubicBezTo>
                      <a:pt x="93699" y="225191"/>
                      <a:pt x="98859" y="226072"/>
                      <a:pt x="104019" y="226575"/>
                    </a:cubicBezTo>
                    <a:lnTo>
                      <a:pt x="103578" y="230540"/>
                    </a:lnTo>
                    <a:close/>
                    <a:moveTo>
                      <a:pt x="135734" y="229407"/>
                    </a:moveTo>
                    <a:lnTo>
                      <a:pt x="135042" y="225506"/>
                    </a:lnTo>
                    <a:cubicBezTo>
                      <a:pt x="140139" y="224625"/>
                      <a:pt x="145236" y="223303"/>
                      <a:pt x="150144" y="221730"/>
                    </a:cubicBezTo>
                    <a:lnTo>
                      <a:pt x="151340" y="225443"/>
                    </a:lnTo>
                    <a:cubicBezTo>
                      <a:pt x="146306" y="227142"/>
                      <a:pt x="141020" y="228463"/>
                      <a:pt x="135734" y="229407"/>
                    </a:cubicBezTo>
                    <a:close/>
                    <a:moveTo>
                      <a:pt x="79981" y="225569"/>
                    </a:moveTo>
                    <a:cubicBezTo>
                      <a:pt x="74883" y="223932"/>
                      <a:pt x="69849" y="221919"/>
                      <a:pt x="65004" y="219528"/>
                    </a:cubicBezTo>
                    <a:lnTo>
                      <a:pt x="66703" y="216004"/>
                    </a:lnTo>
                    <a:cubicBezTo>
                      <a:pt x="71359" y="218269"/>
                      <a:pt x="76268" y="220220"/>
                      <a:pt x="81176" y="221793"/>
                    </a:cubicBezTo>
                    <a:lnTo>
                      <a:pt x="79981" y="225569"/>
                    </a:lnTo>
                    <a:close/>
                    <a:moveTo>
                      <a:pt x="158954" y="222737"/>
                    </a:moveTo>
                    <a:lnTo>
                      <a:pt x="157444" y="219087"/>
                    </a:lnTo>
                    <a:cubicBezTo>
                      <a:pt x="162226" y="217136"/>
                      <a:pt x="166946" y="214871"/>
                      <a:pt x="171414" y="212228"/>
                    </a:cubicBezTo>
                    <a:lnTo>
                      <a:pt x="173365" y="215626"/>
                    </a:lnTo>
                    <a:cubicBezTo>
                      <a:pt x="168771" y="218332"/>
                      <a:pt x="163925" y="220723"/>
                      <a:pt x="158954" y="222737"/>
                    </a:cubicBezTo>
                    <a:close/>
                    <a:moveTo>
                      <a:pt x="57893" y="215752"/>
                    </a:moveTo>
                    <a:cubicBezTo>
                      <a:pt x="53236" y="213046"/>
                      <a:pt x="48706" y="210026"/>
                      <a:pt x="44552" y="206753"/>
                    </a:cubicBezTo>
                    <a:lnTo>
                      <a:pt x="47007" y="203670"/>
                    </a:lnTo>
                    <a:cubicBezTo>
                      <a:pt x="51034" y="206816"/>
                      <a:pt x="55376" y="209774"/>
                      <a:pt x="59907" y="212354"/>
                    </a:cubicBezTo>
                    <a:lnTo>
                      <a:pt x="57893" y="215752"/>
                    </a:lnTo>
                    <a:close/>
                    <a:moveTo>
                      <a:pt x="180224" y="211410"/>
                    </a:moveTo>
                    <a:lnTo>
                      <a:pt x="178021" y="208138"/>
                    </a:lnTo>
                    <a:cubicBezTo>
                      <a:pt x="182300" y="205243"/>
                      <a:pt x="186391" y="202034"/>
                      <a:pt x="190292" y="198573"/>
                    </a:cubicBezTo>
                    <a:lnTo>
                      <a:pt x="192935" y="201530"/>
                    </a:lnTo>
                    <a:cubicBezTo>
                      <a:pt x="188908" y="205054"/>
                      <a:pt x="184629" y="208389"/>
                      <a:pt x="180224" y="211410"/>
                    </a:cubicBezTo>
                    <a:close/>
                    <a:moveTo>
                      <a:pt x="38323" y="201593"/>
                    </a:moveTo>
                    <a:cubicBezTo>
                      <a:pt x="34358" y="198006"/>
                      <a:pt x="30583" y="194105"/>
                      <a:pt x="27122" y="190015"/>
                    </a:cubicBezTo>
                    <a:lnTo>
                      <a:pt x="30142" y="187498"/>
                    </a:lnTo>
                    <a:cubicBezTo>
                      <a:pt x="33477" y="191462"/>
                      <a:pt x="37127" y="195238"/>
                      <a:pt x="40966" y="198699"/>
                    </a:cubicBezTo>
                    <a:lnTo>
                      <a:pt x="38323" y="201593"/>
                    </a:lnTo>
                    <a:close/>
                    <a:moveTo>
                      <a:pt x="198724" y="195867"/>
                    </a:moveTo>
                    <a:lnTo>
                      <a:pt x="195893" y="193098"/>
                    </a:lnTo>
                    <a:cubicBezTo>
                      <a:pt x="199479" y="189385"/>
                      <a:pt x="202877" y="185358"/>
                      <a:pt x="205898" y="181205"/>
                    </a:cubicBezTo>
                    <a:lnTo>
                      <a:pt x="209107" y="183533"/>
                    </a:lnTo>
                    <a:cubicBezTo>
                      <a:pt x="205961" y="187812"/>
                      <a:pt x="202437" y="191965"/>
                      <a:pt x="198724" y="195867"/>
                    </a:cubicBezTo>
                    <a:close/>
                    <a:moveTo>
                      <a:pt x="22150" y="183659"/>
                    </a:moveTo>
                    <a:cubicBezTo>
                      <a:pt x="19004" y="179317"/>
                      <a:pt x="16109" y="174723"/>
                      <a:pt x="13592" y="170004"/>
                    </a:cubicBezTo>
                    <a:lnTo>
                      <a:pt x="17053" y="168116"/>
                    </a:lnTo>
                    <a:cubicBezTo>
                      <a:pt x="19507" y="172647"/>
                      <a:pt x="22276" y="177115"/>
                      <a:pt x="25360" y="181268"/>
                    </a:cubicBezTo>
                    <a:lnTo>
                      <a:pt x="22150" y="183659"/>
                    </a:lnTo>
                    <a:close/>
                    <a:moveTo>
                      <a:pt x="213575" y="176800"/>
                    </a:moveTo>
                    <a:lnTo>
                      <a:pt x="210240" y="174723"/>
                    </a:lnTo>
                    <a:cubicBezTo>
                      <a:pt x="213009" y="170318"/>
                      <a:pt x="215463" y="165725"/>
                      <a:pt x="217539" y="161005"/>
                    </a:cubicBezTo>
                    <a:lnTo>
                      <a:pt x="221126" y="162578"/>
                    </a:lnTo>
                    <a:cubicBezTo>
                      <a:pt x="218987" y="167487"/>
                      <a:pt x="216407" y="172269"/>
                      <a:pt x="213575" y="176800"/>
                    </a:cubicBezTo>
                    <a:close/>
                    <a:moveTo>
                      <a:pt x="10068" y="162767"/>
                    </a:moveTo>
                    <a:cubicBezTo>
                      <a:pt x="7866" y="157859"/>
                      <a:pt x="6041" y="152762"/>
                      <a:pt x="4531" y="147665"/>
                    </a:cubicBezTo>
                    <a:lnTo>
                      <a:pt x="8306" y="146595"/>
                    </a:lnTo>
                    <a:cubicBezTo>
                      <a:pt x="9754" y="151566"/>
                      <a:pt x="11516" y="156474"/>
                      <a:pt x="13655" y="161194"/>
                    </a:cubicBezTo>
                    <a:lnTo>
                      <a:pt x="10068" y="162767"/>
                    </a:lnTo>
                    <a:close/>
                    <a:moveTo>
                      <a:pt x="224210" y="155090"/>
                    </a:moveTo>
                    <a:lnTo>
                      <a:pt x="220497" y="153706"/>
                    </a:lnTo>
                    <a:cubicBezTo>
                      <a:pt x="222259" y="148860"/>
                      <a:pt x="223706" y="143826"/>
                      <a:pt x="224776" y="138729"/>
                    </a:cubicBezTo>
                    <a:lnTo>
                      <a:pt x="228615" y="139547"/>
                    </a:lnTo>
                    <a:cubicBezTo>
                      <a:pt x="227545" y="144833"/>
                      <a:pt x="226035" y="150056"/>
                      <a:pt x="224210" y="155090"/>
                    </a:cubicBezTo>
                    <a:close/>
                    <a:moveTo>
                      <a:pt x="2517" y="139799"/>
                    </a:moveTo>
                    <a:cubicBezTo>
                      <a:pt x="1384" y="134576"/>
                      <a:pt x="629" y="129227"/>
                      <a:pt x="252" y="123878"/>
                    </a:cubicBezTo>
                    <a:lnTo>
                      <a:pt x="4216" y="123626"/>
                    </a:lnTo>
                    <a:cubicBezTo>
                      <a:pt x="4594" y="128786"/>
                      <a:pt x="5286" y="134009"/>
                      <a:pt x="6419" y="139044"/>
                    </a:cubicBezTo>
                    <a:lnTo>
                      <a:pt x="2517" y="139799"/>
                    </a:lnTo>
                    <a:close/>
                    <a:moveTo>
                      <a:pt x="229999" y="131681"/>
                    </a:moveTo>
                    <a:lnTo>
                      <a:pt x="226098" y="131115"/>
                    </a:lnTo>
                    <a:cubicBezTo>
                      <a:pt x="226790" y="126018"/>
                      <a:pt x="227167" y="120795"/>
                      <a:pt x="227167" y="115572"/>
                    </a:cubicBezTo>
                    <a:lnTo>
                      <a:pt x="231132" y="115131"/>
                    </a:lnTo>
                    <a:lnTo>
                      <a:pt x="231132" y="115572"/>
                    </a:lnTo>
                    <a:cubicBezTo>
                      <a:pt x="231132" y="120984"/>
                      <a:pt x="230754" y="126395"/>
                      <a:pt x="229999" y="131681"/>
                    </a:cubicBezTo>
                    <a:close/>
                    <a:moveTo>
                      <a:pt x="1070" y="115761"/>
                    </a:moveTo>
                    <a:lnTo>
                      <a:pt x="0" y="115698"/>
                    </a:lnTo>
                    <a:cubicBezTo>
                      <a:pt x="0" y="110286"/>
                      <a:pt x="378" y="105000"/>
                      <a:pt x="1070" y="99777"/>
                    </a:cubicBezTo>
                    <a:lnTo>
                      <a:pt x="4971" y="100280"/>
                    </a:lnTo>
                    <a:cubicBezTo>
                      <a:pt x="4279" y="105315"/>
                      <a:pt x="3901" y="110475"/>
                      <a:pt x="3901" y="115572"/>
                    </a:cubicBezTo>
                    <a:lnTo>
                      <a:pt x="1070" y="115761"/>
                    </a:lnTo>
                    <a:close/>
                    <a:moveTo>
                      <a:pt x="226916" y="107328"/>
                    </a:moveTo>
                    <a:cubicBezTo>
                      <a:pt x="226538" y="102168"/>
                      <a:pt x="225783" y="97008"/>
                      <a:pt x="224713" y="91911"/>
                    </a:cubicBezTo>
                    <a:lnTo>
                      <a:pt x="228552" y="91093"/>
                    </a:lnTo>
                    <a:cubicBezTo>
                      <a:pt x="229684" y="96316"/>
                      <a:pt x="230440" y="101728"/>
                      <a:pt x="230817" y="107014"/>
                    </a:cubicBezTo>
                    <a:lnTo>
                      <a:pt x="226916" y="107328"/>
                    </a:lnTo>
                    <a:close/>
                    <a:moveTo>
                      <a:pt x="6293" y="92603"/>
                    </a:moveTo>
                    <a:lnTo>
                      <a:pt x="2454" y="91785"/>
                    </a:lnTo>
                    <a:cubicBezTo>
                      <a:pt x="3587" y="86499"/>
                      <a:pt x="5034" y="81276"/>
                      <a:pt x="6859" y="76242"/>
                    </a:cubicBezTo>
                    <a:lnTo>
                      <a:pt x="10572" y="77564"/>
                    </a:lnTo>
                    <a:cubicBezTo>
                      <a:pt x="8810" y="82472"/>
                      <a:pt x="7362" y="87506"/>
                      <a:pt x="6293" y="92603"/>
                    </a:cubicBezTo>
                    <a:close/>
                    <a:moveTo>
                      <a:pt x="222762" y="84423"/>
                    </a:moveTo>
                    <a:cubicBezTo>
                      <a:pt x="221315" y="79451"/>
                      <a:pt x="219490" y="74543"/>
                      <a:pt x="217414" y="69824"/>
                    </a:cubicBezTo>
                    <a:lnTo>
                      <a:pt x="221000" y="68187"/>
                    </a:lnTo>
                    <a:cubicBezTo>
                      <a:pt x="223203" y="73096"/>
                      <a:pt x="225091" y="78193"/>
                      <a:pt x="226601" y="83290"/>
                    </a:cubicBezTo>
                    <a:lnTo>
                      <a:pt x="222762" y="84423"/>
                    </a:lnTo>
                    <a:close/>
                    <a:moveTo>
                      <a:pt x="13466" y="70390"/>
                    </a:moveTo>
                    <a:lnTo>
                      <a:pt x="9880" y="68817"/>
                    </a:lnTo>
                    <a:cubicBezTo>
                      <a:pt x="12019" y="63908"/>
                      <a:pt x="14599" y="59126"/>
                      <a:pt x="17431" y="54595"/>
                    </a:cubicBezTo>
                    <a:lnTo>
                      <a:pt x="20766" y="56672"/>
                    </a:lnTo>
                    <a:cubicBezTo>
                      <a:pt x="17997" y="61014"/>
                      <a:pt x="15543" y="65670"/>
                      <a:pt x="13466" y="70390"/>
                    </a:cubicBezTo>
                    <a:close/>
                    <a:moveTo>
                      <a:pt x="213953" y="62839"/>
                    </a:moveTo>
                    <a:cubicBezTo>
                      <a:pt x="211498" y="58308"/>
                      <a:pt x="208730" y="53840"/>
                      <a:pt x="205646" y="49687"/>
                    </a:cubicBezTo>
                    <a:lnTo>
                      <a:pt x="208856" y="47359"/>
                    </a:lnTo>
                    <a:cubicBezTo>
                      <a:pt x="212002" y="51701"/>
                      <a:pt x="214897" y="56294"/>
                      <a:pt x="217477" y="61014"/>
                    </a:cubicBezTo>
                    <a:lnTo>
                      <a:pt x="213953" y="62839"/>
                    </a:lnTo>
                    <a:close/>
                    <a:moveTo>
                      <a:pt x="25108" y="50190"/>
                    </a:moveTo>
                    <a:lnTo>
                      <a:pt x="21899" y="47862"/>
                    </a:lnTo>
                    <a:cubicBezTo>
                      <a:pt x="25045" y="43520"/>
                      <a:pt x="28506" y="39367"/>
                      <a:pt x="32219" y="35528"/>
                    </a:cubicBezTo>
                    <a:lnTo>
                      <a:pt x="35050" y="38234"/>
                    </a:lnTo>
                    <a:cubicBezTo>
                      <a:pt x="31527" y="41947"/>
                      <a:pt x="28128" y="45974"/>
                      <a:pt x="25108" y="50190"/>
                    </a:cubicBezTo>
                    <a:close/>
                    <a:moveTo>
                      <a:pt x="200801" y="43520"/>
                    </a:moveTo>
                    <a:cubicBezTo>
                      <a:pt x="197466" y="39556"/>
                      <a:pt x="193816" y="35780"/>
                      <a:pt x="189977" y="32382"/>
                    </a:cubicBezTo>
                    <a:lnTo>
                      <a:pt x="192620" y="29424"/>
                    </a:lnTo>
                    <a:cubicBezTo>
                      <a:pt x="196585" y="33011"/>
                      <a:pt x="200360" y="36850"/>
                      <a:pt x="203821" y="41003"/>
                    </a:cubicBezTo>
                    <a:lnTo>
                      <a:pt x="200801" y="43520"/>
                    </a:lnTo>
                    <a:close/>
                    <a:moveTo>
                      <a:pt x="40714" y="32822"/>
                    </a:moveTo>
                    <a:lnTo>
                      <a:pt x="38071" y="29865"/>
                    </a:lnTo>
                    <a:cubicBezTo>
                      <a:pt x="42035" y="26278"/>
                      <a:pt x="46314" y="22880"/>
                      <a:pt x="50719" y="19922"/>
                    </a:cubicBezTo>
                    <a:lnTo>
                      <a:pt x="52922" y="23195"/>
                    </a:lnTo>
                    <a:cubicBezTo>
                      <a:pt x="48643" y="26089"/>
                      <a:pt x="44552" y="29298"/>
                      <a:pt x="40714" y="32822"/>
                    </a:cubicBezTo>
                    <a:close/>
                    <a:moveTo>
                      <a:pt x="183999" y="27411"/>
                    </a:moveTo>
                    <a:cubicBezTo>
                      <a:pt x="179909" y="24201"/>
                      <a:pt x="175567" y="21307"/>
                      <a:pt x="171099" y="18727"/>
                    </a:cubicBezTo>
                    <a:lnTo>
                      <a:pt x="173050" y="15329"/>
                    </a:lnTo>
                    <a:cubicBezTo>
                      <a:pt x="177707" y="17972"/>
                      <a:pt x="182174" y="20992"/>
                      <a:pt x="186453" y="24327"/>
                    </a:cubicBezTo>
                    <a:lnTo>
                      <a:pt x="183999" y="27411"/>
                    </a:lnTo>
                    <a:close/>
                    <a:moveTo>
                      <a:pt x="59529" y="19041"/>
                    </a:moveTo>
                    <a:lnTo>
                      <a:pt x="57516" y="15643"/>
                    </a:lnTo>
                    <a:cubicBezTo>
                      <a:pt x="62172" y="12937"/>
                      <a:pt x="67018" y="10546"/>
                      <a:pt x="71989" y="8532"/>
                    </a:cubicBezTo>
                    <a:lnTo>
                      <a:pt x="73499" y="12182"/>
                    </a:lnTo>
                    <a:cubicBezTo>
                      <a:pt x="68654" y="14133"/>
                      <a:pt x="63997" y="16398"/>
                      <a:pt x="59529" y="19041"/>
                    </a:cubicBezTo>
                    <a:close/>
                    <a:moveTo>
                      <a:pt x="164177" y="15077"/>
                    </a:moveTo>
                    <a:cubicBezTo>
                      <a:pt x="159521" y="12812"/>
                      <a:pt x="154675" y="10861"/>
                      <a:pt x="149704" y="9288"/>
                    </a:cubicBezTo>
                    <a:lnTo>
                      <a:pt x="150900" y="5512"/>
                    </a:lnTo>
                    <a:cubicBezTo>
                      <a:pt x="155997" y="7148"/>
                      <a:pt x="161031" y="9162"/>
                      <a:pt x="165876" y="11490"/>
                    </a:cubicBezTo>
                    <a:lnTo>
                      <a:pt x="164177" y="15077"/>
                    </a:lnTo>
                    <a:close/>
                    <a:moveTo>
                      <a:pt x="80799" y="9476"/>
                    </a:moveTo>
                    <a:lnTo>
                      <a:pt x="79540" y="5764"/>
                    </a:lnTo>
                    <a:cubicBezTo>
                      <a:pt x="84637" y="4065"/>
                      <a:pt x="89923" y="2743"/>
                      <a:pt x="95146" y="1862"/>
                    </a:cubicBezTo>
                    <a:lnTo>
                      <a:pt x="95838" y="5764"/>
                    </a:lnTo>
                    <a:cubicBezTo>
                      <a:pt x="90741" y="6582"/>
                      <a:pt x="85707" y="7840"/>
                      <a:pt x="80799" y="9476"/>
                    </a:cubicBezTo>
                    <a:close/>
                    <a:moveTo>
                      <a:pt x="142216" y="7148"/>
                    </a:moveTo>
                    <a:cubicBezTo>
                      <a:pt x="137181" y="5890"/>
                      <a:pt x="132021" y="5009"/>
                      <a:pt x="126861" y="4505"/>
                    </a:cubicBezTo>
                    <a:lnTo>
                      <a:pt x="127239" y="604"/>
                    </a:lnTo>
                    <a:cubicBezTo>
                      <a:pt x="132588" y="1170"/>
                      <a:pt x="137937" y="2051"/>
                      <a:pt x="143097" y="3309"/>
                    </a:cubicBezTo>
                    <a:lnTo>
                      <a:pt x="142216" y="7148"/>
                    </a:lnTo>
                    <a:close/>
                    <a:moveTo>
                      <a:pt x="103578" y="4568"/>
                    </a:moveTo>
                    <a:lnTo>
                      <a:pt x="103138" y="667"/>
                    </a:lnTo>
                    <a:cubicBezTo>
                      <a:pt x="108424" y="100"/>
                      <a:pt x="113898" y="-89"/>
                      <a:pt x="119247" y="37"/>
                    </a:cubicBezTo>
                    <a:lnTo>
                      <a:pt x="119121" y="4002"/>
                    </a:lnTo>
                    <a:cubicBezTo>
                      <a:pt x="113961" y="3876"/>
                      <a:pt x="108738" y="4065"/>
                      <a:pt x="103578" y="4568"/>
                    </a:cubicBezTo>
                    <a:close/>
                  </a:path>
                </a:pathLst>
              </a:custGeom>
              <a:solidFill>
                <a:srgbClr val="055679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35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</p:grpSp>
      </p:grpSp>
      <p:grpSp>
        <p:nvGrpSpPr>
          <p:cNvPr id="406" name="Google Shape;406;g2b763947491_0_2"/>
          <p:cNvGrpSpPr/>
          <p:nvPr/>
        </p:nvGrpSpPr>
        <p:grpSpPr>
          <a:xfrm>
            <a:off x="3369472" y="2029334"/>
            <a:ext cx="228612" cy="646184"/>
            <a:chOff x="2360931" y="2878280"/>
            <a:chExt cx="231131" cy="785395"/>
          </a:xfrm>
        </p:grpSpPr>
        <p:sp>
          <p:nvSpPr>
            <p:cNvPr id="407" name="Google Shape;407;g2b763947491_0_2"/>
            <p:cNvSpPr/>
            <p:nvPr/>
          </p:nvSpPr>
          <p:spPr>
            <a:xfrm>
              <a:off x="2466523" y="3439214"/>
              <a:ext cx="17934" cy="224461"/>
            </a:xfrm>
            <a:custGeom>
              <a:avLst/>
              <a:gdLst/>
              <a:ahLst/>
              <a:cxnLst/>
              <a:rect l="l" t="t" r="r" b="b"/>
              <a:pathLst>
                <a:path w="17934" h="224461" extrusionOk="0">
                  <a:moveTo>
                    <a:pt x="17934" y="224462"/>
                  </a:moveTo>
                  <a:lnTo>
                    <a:pt x="17934" y="179594"/>
                  </a:lnTo>
                  <a:lnTo>
                    <a:pt x="0" y="179594"/>
                  </a:lnTo>
                  <a:lnTo>
                    <a:pt x="0" y="224462"/>
                  </a:lnTo>
                  <a:lnTo>
                    <a:pt x="17934" y="224462"/>
                  </a:lnTo>
                  <a:close/>
                  <a:moveTo>
                    <a:pt x="17934" y="134664"/>
                  </a:moveTo>
                  <a:lnTo>
                    <a:pt x="17934" y="89797"/>
                  </a:lnTo>
                  <a:lnTo>
                    <a:pt x="0" y="89797"/>
                  </a:lnTo>
                  <a:lnTo>
                    <a:pt x="0" y="134664"/>
                  </a:lnTo>
                  <a:lnTo>
                    <a:pt x="17934" y="134664"/>
                  </a:lnTo>
                  <a:close/>
                  <a:moveTo>
                    <a:pt x="17934" y="44867"/>
                  </a:moveTo>
                  <a:lnTo>
                    <a:pt x="17934" y="0"/>
                  </a:lnTo>
                  <a:lnTo>
                    <a:pt x="0" y="0"/>
                  </a:lnTo>
                  <a:lnTo>
                    <a:pt x="0" y="44867"/>
                  </a:lnTo>
                  <a:lnTo>
                    <a:pt x="17934" y="44867"/>
                  </a:lnTo>
                  <a:close/>
                </a:path>
              </a:pathLst>
            </a:custGeom>
            <a:solidFill>
              <a:srgbClr val="F8C02C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35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08" name="Google Shape;408;g2b763947491_0_2"/>
            <p:cNvSpPr/>
            <p:nvPr/>
          </p:nvSpPr>
          <p:spPr>
            <a:xfrm>
              <a:off x="2466523" y="3170388"/>
              <a:ext cx="17934" cy="224461"/>
            </a:xfrm>
            <a:custGeom>
              <a:avLst/>
              <a:gdLst/>
              <a:ahLst/>
              <a:cxnLst/>
              <a:rect l="l" t="t" r="r" b="b"/>
              <a:pathLst>
                <a:path w="17934" h="224461" extrusionOk="0">
                  <a:moveTo>
                    <a:pt x="17934" y="224462"/>
                  </a:moveTo>
                  <a:lnTo>
                    <a:pt x="17934" y="179594"/>
                  </a:lnTo>
                  <a:lnTo>
                    <a:pt x="0" y="179594"/>
                  </a:lnTo>
                  <a:lnTo>
                    <a:pt x="0" y="224462"/>
                  </a:lnTo>
                  <a:lnTo>
                    <a:pt x="17934" y="224462"/>
                  </a:lnTo>
                  <a:close/>
                  <a:moveTo>
                    <a:pt x="17934" y="134664"/>
                  </a:moveTo>
                  <a:lnTo>
                    <a:pt x="17934" y="89797"/>
                  </a:lnTo>
                  <a:lnTo>
                    <a:pt x="0" y="89797"/>
                  </a:lnTo>
                  <a:lnTo>
                    <a:pt x="0" y="134664"/>
                  </a:lnTo>
                  <a:lnTo>
                    <a:pt x="17934" y="134664"/>
                  </a:lnTo>
                  <a:close/>
                  <a:moveTo>
                    <a:pt x="17934" y="44867"/>
                  </a:moveTo>
                  <a:lnTo>
                    <a:pt x="17934" y="0"/>
                  </a:lnTo>
                  <a:lnTo>
                    <a:pt x="0" y="0"/>
                  </a:lnTo>
                  <a:lnTo>
                    <a:pt x="0" y="44867"/>
                  </a:lnTo>
                  <a:lnTo>
                    <a:pt x="17934" y="44867"/>
                  </a:lnTo>
                  <a:close/>
                </a:path>
              </a:pathLst>
            </a:custGeom>
            <a:solidFill>
              <a:srgbClr val="F8C02C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35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09" name="Google Shape;409;g2b763947491_0_2"/>
            <p:cNvSpPr/>
            <p:nvPr/>
          </p:nvSpPr>
          <p:spPr>
            <a:xfrm>
              <a:off x="2466523" y="2990794"/>
              <a:ext cx="17934" cy="224461"/>
            </a:xfrm>
            <a:custGeom>
              <a:avLst/>
              <a:gdLst/>
              <a:ahLst/>
              <a:cxnLst/>
              <a:rect l="l" t="t" r="r" b="b"/>
              <a:pathLst>
                <a:path w="17934" h="224461" extrusionOk="0">
                  <a:moveTo>
                    <a:pt x="17934" y="224462"/>
                  </a:moveTo>
                  <a:lnTo>
                    <a:pt x="17934" y="179594"/>
                  </a:lnTo>
                  <a:lnTo>
                    <a:pt x="0" y="179594"/>
                  </a:lnTo>
                  <a:lnTo>
                    <a:pt x="0" y="224462"/>
                  </a:lnTo>
                  <a:lnTo>
                    <a:pt x="17934" y="224462"/>
                  </a:lnTo>
                  <a:close/>
                  <a:moveTo>
                    <a:pt x="17934" y="134664"/>
                  </a:moveTo>
                  <a:lnTo>
                    <a:pt x="17934" y="89797"/>
                  </a:lnTo>
                  <a:lnTo>
                    <a:pt x="0" y="89797"/>
                  </a:lnTo>
                  <a:lnTo>
                    <a:pt x="0" y="134664"/>
                  </a:lnTo>
                  <a:lnTo>
                    <a:pt x="17934" y="134664"/>
                  </a:lnTo>
                  <a:close/>
                  <a:moveTo>
                    <a:pt x="17934" y="44867"/>
                  </a:moveTo>
                  <a:lnTo>
                    <a:pt x="17934" y="0"/>
                  </a:lnTo>
                  <a:lnTo>
                    <a:pt x="0" y="0"/>
                  </a:lnTo>
                  <a:lnTo>
                    <a:pt x="0" y="44867"/>
                  </a:lnTo>
                  <a:lnTo>
                    <a:pt x="17934" y="44867"/>
                  </a:lnTo>
                  <a:close/>
                </a:path>
              </a:pathLst>
            </a:custGeom>
            <a:solidFill>
              <a:srgbClr val="F8C02C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35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10" name="Google Shape;410;g2b763947491_0_2"/>
            <p:cNvSpPr/>
            <p:nvPr/>
          </p:nvSpPr>
          <p:spPr>
            <a:xfrm>
              <a:off x="2417125" y="2878280"/>
              <a:ext cx="116667" cy="116667"/>
            </a:xfrm>
            <a:custGeom>
              <a:avLst/>
              <a:gdLst/>
              <a:ahLst/>
              <a:cxnLst/>
              <a:rect l="l" t="t" r="r" b="b"/>
              <a:pathLst>
                <a:path w="116667" h="116667" extrusionOk="0">
                  <a:moveTo>
                    <a:pt x="116667" y="58334"/>
                  </a:moveTo>
                  <a:cubicBezTo>
                    <a:pt x="116667" y="90552"/>
                    <a:pt x="90552" y="116667"/>
                    <a:pt x="58334" y="116667"/>
                  </a:cubicBezTo>
                  <a:cubicBezTo>
                    <a:pt x="26115" y="116667"/>
                    <a:pt x="0" y="90552"/>
                    <a:pt x="0" y="58334"/>
                  </a:cubicBezTo>
                  <a:cubicBezTo>
                    <a:pt x="0" y="26115"/>
                    <a:pt x="26115" y="0"/>
                    <a:pt x="58334" y="0"/>
                  </a:cubicBezTo>
                  <a:cubicBezTo>
                    <a:pt x="90552" y="63"/>
                    <a:pt x="116667" y="26178"/>
                    <a:pt x="116667" y="58334"/>
                  </a:cubicBezTo>
                  <a:close/>
                </a:path>
              </a:pathLst>
            </a:custGeom>
            <a:solidFill>
              <a:srgbClr val="F8C02C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35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11" name="Google Shape;411;g2b763947491_0_2"/>
            <p:cNvSpPr/>
            <p:nvPr/>
          </p:nvSpPr>
          <p:spPr>
            <a:xfrm>
              <a:off x="2446449" y="2907604"/>
              <a:ext cx="58018" cy="58018"/>
            </a:xfrm>
            <a:custGeom>
              <a:avLst/>
              <a:gdLst/>
              <a:ahLst/>
              <a:cxnLst/>
              <a:rect l="l" t="t" r="r" b="b"/>
              <a:pathLst>
                <a:path w="58018" h="58018" extrusionOk="0">
                  <a:moveTo>
                    <a:pt x="58019" y="29009"/>
                  </a:moveTo>
                  <a:cubicBezTo>
                    <a:pt x="58019" y="45056"/>
                    <a:pt x="45056" y="58019"/>
                    <a:pt x="29009" y="58019"/>
                  </a:cubicBezTo>
                  <a:cubicBezTo>
                    <a:pt x="12963" y="58019"/>
                    <a:pt x="0" y="45056"/>
                    <a:pt x="0" y="29009"/>
                  </a:cubicBezTo>
                  <a:cubicBezTo>
                    <a:pt x="0" y="12963"/>
                    <a:pt x="12963" y="0"/>
                    <a:pt x="29009" y="0"/>
                  </a:cubicBezTo>
                  <a:cubicBezTo>
                    <a:pt x="45056" y="0"/>
                    <a:pt x="58019" y="13026"/>
                    <a:pt x="58019" y="29009"/>
                  </a:cubicBezTo>
                  <a:close/>
                </a:path>
              </a:pathLst>
            </a:custGeom>
            <a:solidFill>
              <a:srgbClr val="F8C02C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35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grpSp>
          <p:nvGrpSpPr>
            <p:cNvPr id="412" name="Google Shape;412;g2b763947491_0_2"/>
            <p:cNvGrpSpPr/>
            <p:nvPr/>
          </p:nvGrpSpPr>
          <p:grpSpPr>
            <a:xfrm>
              <a:off x="2360931" y="3249073"/>
              <a:ext cx="231131" cy="231169"/>
              <a:chOff x="2360931" y="3249073"/>
              <a:chExt cx="231131" cy="231169"/>
            </a:xfrm>
          </p:grpSpPr>
          <p:sp>
            <p:nvSpPr>
              <p:cNvPr id="413" name="Google Shape;413;g2b763947491_0_2"/>
              <p:cNvSpPr/>
              <p:nvPr/>
            </p:nvSpPr>
            <p:spPr>
              <a:xfrm>
                <a:off x="2432102" y="3320281"/>
                <a:ext cx="88727" cy="88727"/>
              </a:xfrm>
              <a:custGeom>
                <a:avLst/>
                <a:gdLst/>
                <a:ahLst/>
                <a:cxnLst/>
                <a:rect l="l" t="t" r="r" b="b"/>
                <a:pathLst>
                  <a:path w="88727" h="88727" extrusionOk="0">
                    <a:moveTo>
                      <a:pt x="88727" y="44364"/>
                    </a:moveTo>
                    <a:cubicBezTo>
                      <a:pt x="88727" y="68865"/>
                      <a:pt x="68865" y="88727"/>
                      <a:pt x="44364" y="88727"/>
                    </a:cubicBezTo>
                    <a:cubicBezTo>
                      <a:pt x="19862" y="88727"/>
                      <a:pt x="0" y="68865"/>
                      <a:pt x="0" y="44364"/>
                    </a:cubicBezTo>
                    <a:cubicBezTo>
                      <a:pt x="0" y="19862"/>
                      <a:pt x="19862" y="0"/>
                      <a:pt x="44364" y="0"/>
                    </a:cubicBezTo>
                    <a:cubicBezTo>
                      <a:pt x="68865" y="0"/>
                      <a:pt x="88727" y="19862"/>
                      <a:pt x="88727" y="44364"/>
                    </a:cubicBezTo>
                    <a:close/>
                  </a:path>
                </a:pathLst>
              </a:custGeom>
              <a:solidFill>
                <a:srgbClr val="F8C02C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35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  <p:sp>
            <p:nvSpPr>
              <p:cNvPr id="414" name="Google Shape;414;g2b763947491_0_2"/>
              <p:cNvSpPr/>
              <p:nvPr/>
            </p:nvSpPr>
            <p:spPr>
              <a:xfrm>
                <a:off x="2391451" y="3279693"/>
                <a:ext cx="170029" cy="169966"/>
              </a:xfrm>
              <a:custGeom>
                <a:avLst/>
                <a:gdLst/>
                <a:ahLst/>
                <a:cxnLst/>
                <a:rect l="l" t="t" r="r" b="b"/>
                <a:pathLst>
                  <a:path w="170029" h="169966" extrusionOk="0">
                    <a:moveTo>
                      <a:pt x="85015" y="169967"/>
                    </a:moveTo>
                    <a:cubicBezTo>
                      <a:pt x="38134" y="169967"/>
                      <a:pt x="0" y="131833"/>
                      <a:pt x="0" y="85015"/>
                    </a:cubicBezTo>
                    <a:cubicBezTo>
                      <a:pt x="0" y="38134"/>
                      <a:pt x="38134" y="0"/>
                      <a:pt x="85015" y="0"/>
                    </a:cubicBezTo>
                    <a:cubicBezTo>
                      <a:pt x="131895" y="0"/>
                      <a:pt x="170029" y="38134"/>
                      <a:pt x="170029" y="85015"/>
                    </a:cubicBezTo>
                    <a:cubicBezTo>
                      <a:pt x="170029" y="131833"/>
                      <a:pt x="131895" y="169967"/>
                      <a:pt x="85015" y="169967"/>
                    </a:cubicBezTo>
                    <a:close/>
                    <a:moveTo>
                      <a:pt x="85015" y="7866"/>
                    </a:moveTo>
                    <a:cubicBezTo>
                      <a:pt x="42476" y="7866"/>
                      <a:pt x="7929" y="42476"/>
                      <a:pt x="7929" y="84952"/>
                    </a:cubicBezTo>
                    <a:cubicBezTo>
                      <a:pt x="7929" y="127491"/>
                      <a:pt x="42539" y="162038"/>
                      <a:pt x="85015" y="162038"/>
                    </a:cubicBezTo>
                    <a:cubicBezTo>
                      <a:pt x="127553" y="162038"/>
                      <a:pt x="162101" y="127428"/>
                      <a:pt x="162101" y="84952"/>
                    </a:cubicBezTo>
                    <a:cubicBezTo>
                      <a:pt x="162163" y="42476"/>
                      <a:pt x="127553" y="7866"/>
                      <a:pt x="85015" y="7866"/>
                    </a:cubicBezTo>
                    <a:close/>
                  </a:path>
                </a:pathLst>
              </a:custGeom>
              <a:solidFill>
                <a:srgbClr val="F8C02C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35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  <p:sp>
            <p:nvSpPr>
              <p:cNvPr id="415" name="Google Shape;415;g2b763947491_0_2"/>
              <p:cNvSpPr/>
              <p:nvPr/>
            </p:nvSpPr>
            <p:spPr>
              <a:xfrm>
                <a:off x="2360931" y="3249073"/>
                <a:ext cx="231131" cy="231169"/>
              </a:xfrm>
              <a:custGeom>
                <a:avLst/>
                <a:gdLst/>
                <a:ahLst/>
                <a:cxnLst/>
                <a:rect l="l" t="t" r="r" b="b"/>
                <a:pathLst>
                  <a:path w="231131" h="231169" extrusionOk="0">
                    <a:moveTo>
                      <a:pt x="115534" y="231169"/>
                    </a:moveTo>
                    <a:cubicBezTo>
                      <a:pt x="114213" y="231169"/>
                      <a:pt x="112891" y="231169"/>
                      <a:pt x="111633" y="231106"/>
                    </a:cubicBezTo>
                    <a:lnTo>
                      <a:pt x="111759" y="227142"/>
                    </a:lnTo>
                    <a:cubicBezTo>
                      <a:pt x="116919" y="227331"/>
                      <a:pt x="122268" y="227142"/>
                      <a:pt x="127302" y="226575"/>
                    </a:cubicBezTo>
                    <a:lnTo>
                      <a:pt x="127742" y="230477"/>
                    </a:lnTo>
                    <a:cubicBezTo>
                      <a:pt x="123778" y="230917"/>
                      <a:pt x="119688" y="231169"/>
                      <a:pt x="115534" y="231169"/>
                    </a:cubicBezTo>
                    <a:close/>
                    <a:moveTo>
                      <a:pt x="103578" y="230540"/>
                    </a:moveTo>
                    <a:cubicBezTo>
                      <a:pt x="98229" y="229974"/>
                      <a:pt x="92881" y="229092"/>
                      <a:pt x="87721" y="227771"/>
                    </a:cubicBezTo>
                    <a:lnTo>
                      <a:pt x="88664" y="223932"/>
                    </a:lnTo>
                    <a:cubicBezTo>
                      <a:pt x="93699" y="225191"/>
                      <a:pt x="98859" y="226072"/>
                      <a:pt x="104019" y="226575"/>
                    </a:cubicBezTo>
                    <a:lnTo>
                      <a:pt x="103578" y="230540"/>
                    </a:lnTo>
                    <a:close/>
                    <a:moveTo>
                      <a:pt x="135734" y="229407"/>
                    </a:moveTo>
                    <a:lnTo>
                      <a:pt x="135042" y="225506"/>
                    </a:lnTo>
                    <a:cubicBezTo>
                      <a:pt x="140139" y="224625"/>
                      <a:pt x="145236" y="223303"/>
                      <a:pt x="150144" y="221730"/>
                    </a:cubicBezTo>
                    <a:lnTo>
                      <a:pt x="151340" y="225443"/>
                    </a:lnTo>
                    <a:cubicBezTo>
                      <a:pt x="146306" y="227142"/>
                      <a:pt x="141020" y="228463"/>
                      <a:pt x="135734" y="229407"/>
                    </a:cubicBezTo>
                    <a:close/>
                    <a:moveTo>
                      <a:pt x="79981" y="225569"/>
                    </a:moveTo>
                    <a:cubicBezTo>
                      <a:pt x="74883" y="223932"/>
                      <a:pt x="69849" y="221919"/>
                      <a:pt x="65004" y="219528"/>
                    </a:cubicBezTo>
                    <a:lnTo>
                      <a:pt x="66703" y="216004"/>
                    </a:lnTo>
                    <a:cubicBezTo>
                      <a:pt x="71359" y="218269"/>
                      <a:pt x="76268" y="220220"/>
                      <a:pt x="81176" y="221793"/>
                    </a:cubicBezTo>
                    <a:lnTo>
                      <a:pt x="79981" y="225569"/>
                    </a:lnTo>
                    <a:close/>
                    <a:moveTo>
                      <a:pt x="158954" y="222737"/>
                    </a:moveTo>
                    <a:lnTo>
                      <a:pt x="157507" y="219087"/>
                    </a:lnTo>
                    <a:cubicBezTo>
                      <a:pt x="162289" y="217136"/>
                      <a:pt x="167009" y="214871"/>
                      <a:pt x="171477" y="212228"/>
                    </a:cubicBezTo>
                    <a:lnTo>
                      <a:pt x="173427" y="215626"/>
                    </a:lnTo>
                    <a:cubicBezTo>
                      <a:pt x="168771" y="218332"/>
                      <a:pt x="163925" y="220723"/>
                      <a:pt x="158954" y="222737"/>
                    </a:cubicBezTo>
                    <a:close/>
                    <a:moveTo>
                      <a:pt x="57893" y="215752"/>
                    </a:moveTo>
                    <a:cubicBezTo>
                      <a:pt x="53236" y="213046"/>
                      <a:pt x="48706" y="210026"/>
                      <a:pt x="44553" y="206753"/>
                    </a:cubicBezTo>
                    <a:lnTo>
                      <a:pt x="47007" y="203670"/>
                    </a:lnTo>
                    <a:cubicBezTo>
                      <a:pt x="51097" y="206816"/>
                      <a:pt x="55376" y="209774"/>
                      <a:pt x="59907" y="212354"/>
                    </a:cubicBezTo>
                    <a:lnTo>
                      <a:pt x="57893" y="215752"/>
                    </a:lnTo>
                    <a:close/>
                    <a:moveTo>
                      <a:pt x="180224" y="211410"/>
                    </a:moveTo>
                    <a:lnTo>
                      <a:pt x="178021" y="208138"/>
                    </a:lnTo>
                    <a:cubicBezTo>
                      <a:pt x="182300" y="205243"/>
                      <a:pt x="186390" y="202034"/>
                      <a:pt x="190292" y="198573"/>
                    </a:cubicBezTo>
                    <a:lnTo>
                      <a:pt x="192935" y="201530"/>
                    </a:lnTo>
                    <a:cubicBezTo>
                      <a:pt x="188908" y="205054"/>
                      <a:pt x="184629" y="208389"/>
                      <a:pt x="180224" y="211410"/>
                    </a:cubicBezTo>
                    <a:close/>
                    <a:moveTo>
                      <a:pt x="38323" y="201593"/>
                    </a:moveTo>
                    <a:cubicBezTo>
                      <a:pt x="34358" y="198006"/>
                      <a:pt x="30583" y="194105"/>
                      <a:pt x="27122" y="190015"/>
                    </a:cubicBezTo>
                    <a:lnTo>
                      <a:pt x="30142" y="187498"/>
                    </a:lnTo>
                    <a:cubicBezTo>
                      <a:pt x="33477" y="191462"/>
                      <a:pt x="37127" y="195238"/>
                      <a:pt x="40966" y="198699"/>
                    </a:cubicBezTo>
                    <a:lnTo>
                      <a:pt x="38323" y="201593"/>
                    </a:lnTo>
                    <a:close/>
                    <a:moveTo>
                      <a:pt x="198724" y="195867"/>
                    </a:moveTo>
                    <a:lnTo>
                      <a:pt x="195893" y="193098"/>
                    </a:lnTo>
                    <a:cubicBezTo>
                      <a:pt x="199479" y="189385"/>
                      <a:pt x="202877" y="185358"/>
                      <a:pt x="205898" y="181205"/>
                    </a:cubicBezTo>
                    <a:lnTo>
                      <a:pt x="209107" y="183533"/>
                    </a:lnTo>
                    <a:cubicBezTo>
                      <a:pt x="205961" y="187812"/>
                      <a:pt x="202437" y="191965"/>
                      <a:pt x="198724" y="195867"/>
                    </a:cubicBezTo>
                    <a:close/>
                    <a:moveTo>
                      <a:pt x="22150" y="183659"/>
                    </a:moveTo>
                    <a:cubicBezTo>
                      <a:pt x="19004" y="179317"/>
                      <a:pt x="16109" y="174723"/>
                      <a:pt x="13592" y="170004"/>
                    </a:cubicBezTo>
                    <a:lnTo>
                      <a:pt x="17053" y="168116"/>
                    </a:lnTo>
                    <a:cubicBezTo>
                      <a:pt x="19507" y="172647"/>
                      <a:pt x="22276" y="177115"/>
                      <a:pt x="25360" y="181268"/>
                    </a:cubicBezTo>
                    <a:lnTo>
                      <a:pt x="22150" y="183659"/>
                    </a:lnTo>
                    <a:close/>
                    <a:moveTo>
                      <a:pt x="213575" y="176800"/>
                    </a:moveTo>
                    <a:lnTo>
                      <a:pt x="210240" y="174723"/>
                    </a:lnTo>
                    <a:cubicBezTo>
                      <a:pt x="213009" y="170318"/>
                      <a:pt x="215463" y="165725"/>
                      <a:pt x="217540" y="161005"/>
                    </a:cubicBezTo>
                    <a:lnTo>
                      <a:pt x="221126" y="162578"/>
                    </a:lnTo>
                    <a:cubicBezTo>
                      <a:pt x="218987" y="167487"/>
                      <a:pt x="216407" y="172269"/>
                      <a:pt x="213575" y="176800"/>
                    </a:cubicBezTo>
                    <a:close/>
                    <a:moveTo>
                      <a:pt x="10068" y="162767"/>
                    </a:moveTo>
                    <a:cubicBezTo>
                      <a:pt x="7866" y="157859"/>
                      <a:pt x="6041" y="152762"/>
                      <a:pt x="4531" y="147665"/>
                    </a:cubicBezTo>
                    <a:lnTo>
                      <a:pt x="8306" y="146595"/>
                    </a:lnTo>
                    <a:cubicBezTo>
                      <a:pt x="9754" y="151566"/>
                      <a:pt x="11516" y="156474"/>
                      <a:pt x="13655" y="161194"/>
                    </a:cubicBezTo>
                    <a:lnTo>
                      <a:pt x="10068" y="162767"/>
                    </a:lnTo>
                    <a:close/>
                    <a:moveTo>
                      <a:pt x="224210" y="155090"/>
                    </a:moveTo>
                    <a:lnTo>
                      <a:pt x="220497" y="153706"/>
                    </a:lnTo>
                    <a:cubicBezTo>
                      <a:pt x="222259" y="148860"/>
                      <a:pt x="223706" y="143826"/>
                      <a:pt x="224776" y="138729"/>
                    </a:cubicBezTo>
                    <a:lnTo>
                      <a:pt x="228615" y="139547"/>
                    </a:lnTo>
                    <a:cubicBezTo>
                      <a:pt x="227545" y="144833"/>
                      <a:pt x="226035" y="150056"/>
                      <a:pt x="224210" y="155090"/>
                    </a:cubicBezTo>
                    <a:close/>
                    <a:moveTo>
                      <a:pt x="2517" y="139799"/>
                    </a:moveTo>
                    <a:cubicBezTo>
                      <a:pt x="1384" y="134576"/>
                      <a:pt x="629" y="129227"/>
                      <a:pt x="252" y="123878"/>
                    </a:cubicBezTo>
                    <a:lnTo>
                      <a:pt x="4216" y="123626"/>
                    </a:lnTo>
                    <a:cubicBezTo>
                      <a:pt x="4594" y="128786"/>
                      <a:pt x="5286" y="134009"/>
                      <a:pt x="6419" y="139044"/>
                    </a:cubicBezTo>
                    <a:lnTo>
                      <a:pt x="2517" y="139799"/>
                    </a:lnTo>
                    <a:close/>
                    <a:moveTo>
                      <a:pt x="229999" y="131681"/>
                    </a:moveTo>
                    <a:lnTo>
                      <a:pt x="226098" y="131115"/>
                    </a:lnTo>
                    <a:cubicBezTo>
                      <a:pt x="226790" y="126018"/>
                      <a:pt x="227167" y="120795"/>
                      <a:pt x="227167" y="115572"/>
                    </a:cubicBezTo>
                    <a:lnTo>
                      <a:pt x="231132" y="115131"/>
                    </a:lnTo>
                    <a:lnTo>
                      <a:pt x="231132" y="115572"/>
                    </a:lnTo>
                    <a:cubicBezTo>
                      <a:pt x="231132" y="120984"/>
                      <a:pt x="230754" y="126395"/>
                      <a:pt x="229999" y="131681"/>
                    </a:cubicBezTo>
                    <a:close/>
                    <a:moveTo>
                      <a:pt x="1070" y="115761"/>
                    </a:moveTo>
                    <a:lnTo>
                      <a:pt x="0" y="115698"/>
                    </a:lnTo>
                    <a:cubicBezTo>
                      <a:pt x="0" y="110286"/>
                      <a:pt x="378" y="105000"/>
                      <a:pt x="1070" y="99777"/>
                    </a:cubicBezTo>
                    <a:lnTo>
                      <a:pt x="4971" y="100280"/>
                    </a:lnTo>
                    <a:cubicBezTo>
                      <a:pt x="4279" y="105315"/>
                      <a:pt x="3901" y="110475"/>
                      <a:pt x="3901" y="115572"/>
                    </a:cubicBezTo>
                    <a:lnTo>
                      <a:pt x="1070" y="115761"/>
                    </a:lnTo>
                    <a:close/>
                    <a:moveTo>
                      <a:pt x="226916" y="107328"/>
                    </a:moveTo>
                    <a:cubicBezTo>
                      <a:pt x="226538" y="102168"/>
                      <a:pt x="225783" y="97008"/>
                      <a:pt x="224713" y="91911"/>
                    </a:cubicBezTo>
                    <a:lnTo>
                      <a:pt x="228552" y="91093"/>
                    </a:lnTo>
                    <a:cubicBezTo>
                      <a:pt x="229684" y="96316"/>
                      <a:pt x="230440" y="101728"/>
                      <a:pt x="230817" y="107014"/>
                    </a:cubicBezTo>
                    <a:lnTo>
                      <a:pt x="226916" y="107328"/>
                    </a:lnTo>
                    <a:close/>
                    <a:moveTo>
                      <a:pt x="6293" y="92603"/>
                    </a:moveTo>
                    <a:lnTo>
                      <a:pt x="2454" y="91785"/>
                    </a:lnTo>
                    <a:cubicBezTo>
                      <a:pt x="3587" y="86499"/>
                      <a:pt x="5034" y="81276"/>
                      <a:pt x="6859" y="76242"/>
                    </a:cubicBezTo>
                    <a:lnTo>
                      <a:pt x="10572" y="77564"/>
                    </a:lnTo>
                    <a:cubicBezTo>
                      <a:pt x="8810" y="82472"/>
                      <a:pt x="7362" y="87506"/>
                      <a:pt x="6293" y="92603"/>
                    </a:cubicBezTo>
                    <a:close/>
                    <a:moveTo>
                      <a:pt x="222762" y="84423"/>
                    </a:moveTo>
                    <a:cubicBezTo>
                      <a:pt x="221315" y="79451"/>
                      <a:pt x="219490" y="74543"/>
                      <a:pt x="217414" y="69824"/>
                    </a:cubicBezTo>
                    <a:lnTo>
                      <a:pt x="221000" y="68187"/>
                    </a:lnTo>
                    <a:cubicBezTo>
                      <a:pt x="223203" y="73096"/>
                      <a:pt x="225091" y="78193"/>
                      <a:pt x="226538" y="83290"/>
                    </a:cubicBezTo>
                    <a:lnTo>
                      <a:pt x="222762" y="84423"/>
                    </a:lnTo>
                    <a:close/>
                    <a:moveTo>
                      <a:pt x="13466" y="70390"/>
                    </a:moveTo>
                    <a:lnTo>
                      <a:pt x="9880" y="68817"/>
                    </a:lnTo>
                    <a:cubicBezTo>
                      <a:pt x="12019" y="63908"/>
                      <a:pt x="14599" y="59126"/>
                      <a:pt x="17431" y="54595"/>
                    </a:cubicBezTo>
                    <a:lnTo>
                      <a:pt x="20766" y="56672"/>
                    </a:lnTo>
                    <a:cubicBezTo>
                      <a:pt x="17997" y="61014"/>
                      <a:pt x="15543" y="65670"/>
                      <a:pt x="13466" y="70390"/>
                    </a:cubicBezTo>
                    <a:close/>
                    <a:moveTo>
                      <a:pt x="213953" y="62839"/>
                    </a:moveTo>
                    <a:cubicBezTo>
                      <a:pt x="211498" y="58308"/>
                      <a:pt x="208730" y="53840"/>
                      <a:pt x="205646" y="49687"/>
                    </a:cubicBezTo>
                    <a:lnTo>
                      <a:pt x="208856" y="47359"/>
                    </a:lnTo>
                    <a:cubicBezTo>
                      <a:pt x="212002" y="51701"/>
                      <a:pt x="214897" y="56294"/>
                      <a:pt x="217477" y="61014"/>
                    </a:cubicBezTo>
                    <a:lnTo>
                      <a:pt x="213953" y="62839"/>
                    </a:lnTo>
                    <a:close/>
                    <a:moveTo>
                      <a:pt x="25108" y="50190"/>
                    </a:moveTo>
                    <a:lnTo>
                      <a:pt x="21899" y="47862"/>
                    </a:lnTo>
                    <a:cubicBezTo>
                      <a:pt x="25045" y="43520"/>
                      <a:pt x="28506" y="39367"/>
                      <a:pt x="32219" y="35528"/>
                    </a:cubicBezTo>
                    <a:lnTo>
                      <a:pt x="35051" y="38234"/>
                    </a:lnTo>
                    <a:cubicBezTo>
                      <a:pt x="31527" y="41947"/>
                      <a:pt x="28128" y="45974"/>
                      <a:pt x="25108" y="50190"/>
                    </a:cubicBezTo>
                    <a:close/>
                    <a:moveTo>
                      <a:pt x="200801" y="43520"/>
                    </a:moveTo>
                    <a:cubicBezTo>
                      <a:pt x="197466" y="39556"/>
                      <a:pt x="193816" y="35780"/>
                      <a:pt x="189977" y="32382"/>
                    </a:cubicBezTo>
                    <a:lnTo>
                      <a:pt x="192620" y="29424"/>
                    </a:lnTo>
                    <a:cubicBezTo>
                      <a:pt x="196585" y="33011"/>
                      <a:pt x="200360" y="36850"/>
                      <a:pt x="203821" y="41003"/>
                    </a:cubicBezTo>
                    <a:lnTo>
                      <a:pt x="200801" y="43520"/>
                    </a:lnTo>
                    <a:close/>
                    <a:moveTo>
                      <a:pt x="40714" y="32822"/>
                    </a:moveTo>
                    <a:lnTo>
                      <a:pt x="38071" y="29865"/>
                    </a:lnTo>
                    <a:cubicBezTo>
                      <a:pt x="42035" y="26278"/>
                      <a:pt x="46314" y="22880"/>
                      <a:pt x="50719" y="19922"/>
                    </a:cubicBezTo>
                    <a:lnTo>
                      <a:pt x="52922" y="23195"/>
                    </a:lnTo>
                    <a:cubicBezTo>
                      <a:pt x="48643" y="26089"/>
                      <a:pt x="44553" y="29298"/>
                      <a:pt x="40714" y="32822"/>
                    </a:cubicBezTo>
                    <a:close/>
                    <a:moveTo>
                      <a:pt x="183999" y="27411"/>
                    </a:moveTo>
                    <a:cubicBezTo>
                      <a:pt x="179909" y="24201"/>
                      <a:pt x="175567" y="21307"/>
                      <a:pt x="171099" y="18727"/>
                    </a:cubicBezTo>
                    <a:lnTo>
                      <a:pt x="173050" y="15329"/>
                    </a:lnTo>
                    <a:cubicBezTo>
                      <a:pt x="177707" y="17972"/>
                      <a:pt x="182174" y="20992"/>
                      <a:pt x="186453" y="24327"/>
                    </a:cubicBezTo>
                    <a:lnTo>
                      <a:pt x="183999" y="27411"/>
                    </a:lnTo>
                    <a:close/>
                    <a:moveTo>
                      <a:pt x="59529" y="19041"/>
                    </a:moveTo>
                    <a:lnTo>
                      <a:pt x="57515" y="15643"/>
                    </a:lnTo>
                    <a:cubicBezTo>
                      <a:pt x="62172" y="12937"/>
                      <a:pt x="67017" y="10546"/>
                      <a:pt x="71989" y="8532"/>
                    </a:cubicBezTo>
                    <a:lnTo>
                      <a:pt x="73499" y="12182"/>
                    </a:lnTo>
                    <a:cubicBezTo>
                      <a:pt x="68654" y="14133"/>
                      <a:pt x="63997" y="16398"/>
                      <a:pt x="59529" y="19041"/>
                    </a:cubicBezTo>
                    <a:close/>
                    <a:moveTo>
                      <a:pt x="164177" y="15077"/>
                    </a:moveTo>
                    <a:cubicBezTo>
                      <a:pt x="159521" y="12812"/>
                      <a:pt x="154675" y="10861"/>
                      <a:pt x="149704" y="9288"/>
                    </a:cubicBezTo>
                    <a:lnTo>
                      <a:pt x="150900" y="5512"/>
                    </a:lnTo>
                    <a:cubicBezTo>
                      <a:pt x="155997" y="7148"/>
                      <a:pt x="161031" y="9162"/>
                      <a:pt x="165876" y="11490"/>
                    </a:cubicBezTo>
                    <a:lnTo>
                      <a:pt x="164177" y="15077"/>
                    </a:lnTo>
                    <a:close/>
                    <a:moveTo>
                      <a:pt x="80799" y="9476"/>
                    </a:moveTo>
                    <a:lnTo>
                      <a:pt x="79540" y="5764"/>
                    </a:lnTo>
                    <a:cubicBezTo>
                      <a:pt x="84637" y="4065"/>
                      <a:pt x="89923" y="2743"/>
                      <a:pt x="95146" y="1862"/>
                    </a:cubicBezTo>
                    <a:lnTo>
                      <a:pt x="95838" y="5764"/>
                    </a:lnTo>
                    <a:cubicBezTo>
                      <a:pt x="90741" y="6582"/>
                      <a:pt x="85707" y="7840"/>
                      <a:pt x="80799" y="9476"/>
                    </a:cubicBezTo>
                    <a:close/>
                    <a:moveTo>
                      <a:pt x="142216" y="7148"/>
                    </a:moveTo>
                    <a:cubicBezTo>
                      <a:pt x="137181" y="5890"/>
                      <a:pt x="132021" y="5009"/>
                      <a:pt x="126861" y="4505"/>
                    </a:cubicBezTo>
                    <a:lnTo>
                      <a:pt x="127239" y="604"/>
                    </a:lnTo>
                    <a:cubicBezTo>
                      <a:pt x="132588" y="1170"/>
                      <a:pt x="137937" y="2051"/>
                      <a:pt x="143097" y="3309"/>
                    </a:cubicBezTo>
                    <a:lnTo>
                      <a:pt x="142216" y="7148"/>
                    </a:lnTo>
                    <a:close/>
                    <a:moveTo>
                      <a:pt x="103578" y="4568"/>
                    </a:moveTo>
                    <a:lnTo>
                      <a:pt x="103138" y="667"/>
                    </a:lnTo>
                    <a:cubicBezTo>
                      <a:pt x="108424" y="100"/>
                      <a:pt x="113898" y="-89"/>
                      <a:pt x="119247" y="37"/>
                    </a:cubicBezTo>
                    <a:lnTo>
                      <a:pt x="119121" y="4002"/>
                    </a:lnTo>
                    <a:cubicBezTo>
                      <a:pt x="113961" y="3876"/>
                      <a:pt x="108738" y="4065"/>
                      <a:pt x="103578" y="4568"/>
                    </a:cubicBezTo>
                    <a:close/>
                  </a:path>
                </a:pathLst>
              </a:custGeom>
              <a:solidFill>
                <a:srgbClr val="F8C02C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35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</p:grpSp>
      </p:grpSp>
      <p:grpSp>
        <p:nvGrpSpPr>
          <p:cNvPr id="416" name="Google Shape;416;g2b763947491_0_2"/>
          <p:cNvGrpSpPr/>
          <p:nvPr/>
        </p:nvGrpSpPr>
        <p:grpSpPr>
          <a:xfrm>
            <a:off x="5471727" y="2140341"/>
            <a:ext cx="228612" cy="788608"/>
            <a:chOff x="1523999" y="3124200"/>
            <a:chExt cx="231131" cy="797298"/>
          </a:xfrm>
        </p:grpSpPr>
        <p:sp>
          <p:nvSpPr>
            <p:cNvPr id="417" name="Google Shape;417;g2b763947491_0_2"/>
            <p:cNvSpPr/>
            <p:nvPr/>
          </p:nvSpPr>
          <p:spPr>
            <a:xfrm>
              <a:off x="1634750" y="3124200"/>
              <a:ext cx="17934" cy="224461"/>
            </a:xfrm>
            <a:custGeom>
              <a:avLst/>
              <a:gdLst/>
              <a:ahLst/>
              <a:cxnLst/>
              <a:rect l="l" t="t" r="r" b="b"/>
              <a:pathLst>
                <a:path w="17934" h="224461" extrusionOk="0">
                  <a:moveTo>
                    <a:pt x="0" y="0"/>
                  </a:moveTo>
                  <a:lnTo>
                    <a:pt x="0" y="44867"/>
                  </a:lnTo>
                  <a:lnTo>
                    <a:pt x="17934" y="44867"/>
                  </a:lnTo>
                  <a:lnTo>
                    <a:pt x="17934" y="0"/>
                  </a:lnTo>
                  <a:lnTo>
                    <a:pt x="0" y="0"/>
                  </a:lnTo>
                  <a:close/>
                  <a:moveTo>
                    <a:pt x="0" y="89797"/>
                  </a:moveTo>
                  <a:lnTo>
                    <a:pt x="0" y="134664"/>
                  </a:lnTo>
                  <a:lnTo>
                    <a:pt x="17934" y="134664"/>
                  </a:lnTo>
                  <a:lnTo>
                    <a:pt x="17934" y="89797"/>
                  </a:lnTo>
                  <a:lnTo>
                    <a:pt x="0" y="89797"/>
                  </a:lnTo>
                  <a:close/>
                  <a:moveTo>
                    <a:pt x="0" y="179594"/>
                  </a:moveTo>
                  <a:lnTo>
                    <a:pt x="0" y="224462"/>
                  </a:lnTo>
                  <a:lnTo>
                    <a:pt x="17934" y="224462"/>
                  </a:lnTo>
                  <a:lnTo>
                    <a:pt x="17934" y="179594"/>
                  </a:lnTo>
                  <a:lnTo>
                    <a:pt x="0" y="179594"/>
                  </a:lnTo>
                  <a:close/>
                </a:path>
              </a:pathLst>
            </a:custGeom>
            <a:solidFill>
              <a:srgbClr val="055679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35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18" name="Google Shape;418;g2b763947491_0_2"/>
            <p:cNvSpPr/>
            <p:nvPr/>
          </p:nvSpPr>
          <p:spPr>
            <a:xfrm>
              <a:off x="1634750" y="3393088"/>
              <a:ext cx="17934" cy="224461"/>
            </a:xfrm>
            <a:custGeom>
              <a:avLst/>
              <a:gdLst/>
              <a:ahLst/>
              <a:cxnLst/>
              <a:rect l="l" t="t" r="r" b="b"/>
              <a:pathLst>
                <a:path w="17934" h="224461" extrusionOk="0">
                  <a:moveTo>
                    <a:pt x="0" y="0"/>
                  </a:moveTo>
                  <a:lnTo>
                    <a:pt x="0" y="44867"/>
                  </a:lnTo>
                  <a:lnTo>
                    <a:pt x="17934" y="44867"/>
                  </a:lnTo>
                  <a:lnTo>
                    <a:pt x="17934" y="0"/>
                  </a:lnTo>
                  <a:lnTo>
                    <a:pt x="0" y="0"/>
                  </a:lnTo>
                  <a:close/>
                  <a:moveTo>
                    <a:pt x="0" y="89797"/>
                  </a:moveTo>
                  <a:lnTo>
                    <a:pt x="0" y="134664"/>
                  </a:lnTo>
                  <a:lnTo>
                    <a:pt x="17934" y="134664"/>
                  </a:lnTo>
                  <a:lnTo>
                    <a:pt x="17934" y="89797"/>
                  </a:lnTo>
                  <a:lnTo>
                    <a:pt x="0" y="89797"/>
                  </a:lnTo>
                  <a:close/>
                  <a:moveTo>
                    <a:pt x="0" y="179594"/>
                  </a:moveTo>
                  <a:lnTo>
                    <a:pt x="0" y="224462"/>
                  </a:lnTo>
                  <a:lnTo>
                    <a:pt x="17934" y="224462"/>
                  </a:lnTo>
                  <a:lnTo>
                    <a:pt x="17934" y="179594"/>
                  </a:lnTo>
                  <a:lnTo>
                    <a:pt x="0" y="179594"/>
                  </a:lnTo>
                  <a:close/>
                </a:path>
              </a:pathLst>
            </a:custGeom>
            <a:solidFill>
              <a:srgbClr val="055679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35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19" name="Google Shape;419;g2b763947491_0_2"/>
            <p:cNvSpPr/>
            <p:nvPr/>
          </p:nvSpPr>
          <p:spPr>
            <a:xfrm>
              <a:off x="1634750" y="3572682"/>
              <a:ext cx="17934" cy="224461"/>
            </a:xfrm>
            <a:custGeom>
              <a:avLst/>
              <a:gdLst/>
              <a:ahLst/>
              <a:cxnLst/>
              <a:rect l="l" t="t" r="r" b="b"/>
              <a:pathLst>
                <a:path w="17934" h="224461" extrusionOk="0">
                  <a:moveTo>
                    <a:pt x="0" y="0"/>
                  </a:moveTo>
                  <a:lnTo>
                    <a:pt x="0" y="44867"/>
                  </a:lnTo>
                  <a:lnTo>
                    <a:pt x="17934" y="44867"/>
                  </a:lnTo>
                  <a:lnTo>
                    <a:pt x="17934" y="0"/>
                  </a:lnTo>
                  <a:lnTo>
                    <a:pt x="0" y="0"/>
                  </a:lnTo>
                  <a:close/>
                  <a:moveTo>
                    <a:pt x="0" y="89797"/>
                  </a:moveTo>
                  <a:lnTo>
                    <a:pt x="0" y="134664"/>
                  </a:lnTo>
                  <a:lnTo>
                    <a:pt x="17934" y="134664"/>
                  </a:lnTo>
                  <a:lnTo>
                    <a:pt x="17934" y="89797"/>
                  </a:lnTo>
                  <a:lnTo>
                    <a:pt x="0" y="89797"/>
                  </a:lnTo>
                  <a:close/>
                  <a:moveTo>
                    <a:pt x="0" y="179594"/>
                  </a:moveTo>
                  <a:lnTo>
                    <a:pt x="0" y="224462"/>
                  </a:lnTo>
                  <a:lnTo>
                    <a:pt x="17934" y="224462"/>
                  </a:lnTo>
                  <a:lnTo>
                    <a:pt x="17934" y="179594"/>
                  </a:lnTo>
                  <a:lnTo>
                    <a:pt x="0" y="179594"/>
                  </a:lnTo>
                  <a:close/>
                </a:path>
              </a:pathLst>
            </a:custGeom>
            <a:solidFill>
              <a:srgbClr val="055679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35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20" name="Google Shape;420;g2b763947491_0_2"/>
            <p:cNvSpPr/>
            <p:nvPr/>
          </p:nvSpPr>
          <p:spPr>
            <a:xfrm rot="-4601629">
              <a:off x="1585449" y="3793054"/>
              <a:ext cx="116592" cy="116592"/>
            </a:xfrm>
            <a:custGeom>
              <a:avLst/>
              <a:gdLst/>
              <a:ahLst/>
              <a:cxnLst/>
              <a:rect l="l" t="t" r="r" b="b"/>
              <a:pathLst>
                <a:path w="116670" h="116670" extrusionOk="0">
                  <a:moveTo>
                    <a:pt x="116670" y="58335"/>
                  </a:moveTo>
                  <a:cubicBezTo>
                    <a:pt x="116670" y="90553"/>
                    <a:pt x="90553" y="116670"/>
                    <a:pt x="58335" y="116670"/>
                  </a:cubicBezTo>
                  <a:cubicBezTo>
                    <a:pt x="26118" y="116670"/>
                    <a:pt x="0" y="90553"/>
                    <a:pt x="0" y="58335"/>
                  </a:cubicBezTo>
                  <a:cubicBezTo>
                    <a:pt x="0" y="26118"/>
                    <a:pt x="26118" y="0"/>
                    <a:pt x="58335" y="0"/>
                  </a:cubicBezTo>
                  <a:cubicBezTo>
                    <a:pt x="90553" y="0"/>
                    <a:pt x="116670" y="26117"/>
                    <a:pt x="116670" y="58335"/>
                  </a:cubicBezTo>
                  <a:close/>
                </a:path>
              </a:pathLst>
            </a:custGeom>
            <a:solidFill>
              <a:srgbClr val="055679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35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21" name="Google Shape;421;g2b763947491_0_2"/>
            <p:cNvSpPr/>
            <p:nvPr/>
          </p:nvSpPr>
          <p:spPr>
            <a:xfrm>
              <a:off x="1614677" y="3822252"/>
              <a:ext cx="58018" cy="58018"/>
            </a:xfrm>
            <a:custGeom>
              <a:avLst/>
              <a:gdLst/>
              <a:ahLst/>
              <a:cxnLst/>
              <a:rect l="l" t="t" r="r" b="b"/>
              <a:pathLst>
                <a:path w="58018" h="58018" extrusionOk="0">
                  <a:moveTo>
                    <a:pt x="0" y="29009"/>
                  </a:moveTo>
                  <a:cubicBezTo>
                    <a:pt x="0" y="12963"/>
                    <a:pt x="12963" y="0"/>
                    <a:pt x="29009" y="0"/>
                  </a:cubicBezTo>
                  <a:cubicBezTo>
                    <a:pt x="45056" y="0"/>
                    <a:pt x="58019" y="12963"/>
                    <a:pt x="58019" y="29009"/>
                  </a:cubicBezTo>
                  <a:cubicBezTo>
                    <a:pt x="58019" y="45056"/>
                    <a:pt x="45056" y="58019"/>
                    <a:pt x="29009" y="58019"/>
                  </a:cubicBezTo>
                  <a:cubicBezTo>
                    <a:pt x="12963" y="58019"/>
                    <a:pt x="0" y="45056"/>
                    <a:pt x="0" y="29009"/>
                  </a:cubicBezTo>
                  <a:close/>
                </a:path>
              </a:pathLst>
            </a:custGeom>
            <a:solidFill>
              <a:srgbClr val="055679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35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grpSp>
          <p:nvGrpSpPr>
            <p:cNvPr id="422" name="Google Shape;422;g2b763947491_0_2"/>
            <p:cNvGrpSpPr/>
            <p:nvPr/>
          </p:nvGrpSpPr>
          <p:grpSpPr>
            <a:xfrm>
              <a:off x="1523999" y="3249073"/>
              <a:ext cx="231131" cy="231169"/>
              <a:chOff x="1523999" y="3249073"/>
              <a:chExt cx="231131" cy="231169"/>
            </a:xfrm>
          </p:grpSpPr>
          <p:sp>
            <p:nvSpPr>
              <p:cNvPr id="423" name="Google Shape;423;g2b763947491_0_2"/>
              <p:cNvSpPr/>
              <p:nvPr/>
            </p:nvSpPr>
            <p:spPr>
              <a:xfrm>
                <a:off x="1595169" y="3320281"/>
                <a:ext cx="88727" cy="88727"/>
              </a:xfrm>
              <a:custGeom>
                <a:avLst/>
                <a:gdLst/>
                <a:ahLst/>
                <a:cxnLst/>
                <a:rect l="l" t="t" r="r" b="b"/>
                <a:pathLst>
                  <a:path w="88727" h="88727" extrusionOk="0">
                    <a:moveTo>
                      <a:pt x="88727" y="44364"/>
                    </a:moveTo>
                    <a:cubicBezTo>
                      <a:pt x="88727" y="68865"/>
                      <a:pt x="68865" y="88727"/>
                      <a:pt x="44364" y="88727"/>
                    </a:cubicBezTo>
                    <a:cubicBezTo>
                      <a:pt x="19862" y="88727"/>
                      <a:pt x="0" y="68865"/>
                      <a:pt x="0" y="44364"/>
                    </a:cubicBezTo>
                    <a:cubicBezTo>
                      <a:pt x="0" y="19862"/>
                      <a:pt x="19862" y="0"/>
                      <a:pt x="44364" y="0"/>
                    </a:cubicBezTo>
                    <a:cubicBezTo>
                      <a:pt x="68865" y="0"/>
                      <a:pt x="88727" y="19862"/>
                      <a:pt x="88727" y="44364"/>
                    </a:cubicBezTo>
                    <a:close/>
                  </a:path>
                </a:pathLst>
              </a:custGeom>
              <a:solidFill>
                <a:srgbClr val="055679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35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  <p:sp>
            <p:nvSpPr>
              <p:cNvPr id="424" name="Google Shape;424;g2b763947491_0_2"/>
              <p:cNvSpPr/>
              <p:nvPr/>
            </p:nvSpPr>
            <p:spPr>
              <a:xfrm>
                <a:off x="1554518" y="3279693"/>
                <a:ext cx="170029" cy="169966"/>
              </a:xfrm>
              <a:custGeom>
                <a:avLst/>
                <a:gdLst/>
                <a:ahLst/>
                <a:cxnLst/>
                <a:rect l="l" t="t" r="r" b="b"/>
                <a:pathLst>
                  <a:path w="170029" h="169966" extrusionOk="0">
                    <a:moveTo>
                      <a:pt x="85015" y="169967"/>
                    </a:moveTo>
                    <a:cubicBezTo>
                      <a:pt x="38134" y="169967"/>
                      <a:pt x="0" y="131833"/>
                      <a:pt x="0" y="85015"/>
                    </a:cubicBezTo>
                    <a:cubicBezTo>
                      <a:pt x="0" y="38134"/>
                      <a:pt x="38134" y="0"/>
                      <a:pt x="85015" y="0"/>
                    </a:cubicBezTo>
                    <a:cubicBezTo>
                      <a:pt x="131896" y="0"/>
                      <a:pt x="170029" y="38134"/>
                      <a:pt x="170029" y="85015"/>
                    </a:cubicBezTo>
                    <a:cubicBezTo>
                      <a:pt x="170029" y="131833"/>
                      <a:pt x="131896" y="169967"/>
                      <a:pt x="85015" y="169967"/>
                    </a:cubicBezTo>
                    <a:close/>
                    <a:moveTo>
                      <a:pt x="85015" y="7866"/>
                    </a:moveTo>
                    <a:cubicBezTo>
                      <a:pt x="42476" y="7866"/>
                      <a:pt x="7929" y="42476"/>
                      <a:pt x="7929" y="84952"/>
                    </a:cubicBezTo>
                    <a:cubicBezTo>
                      <a:pt x="7929" y="127491"/>
                      <a:pt x="42539" y="162038"/>
                      <a:pt x="85015" y="162038"/>
                    </a:cubicBezTo>
                    <a:cubicBezTo>
                      <a:pt x="127554" y="162038"/>
                      <a:pt x="162101" y="127428"/>
                      <a:pt x="162101" y="84952"/>
                    </a:cubicBezTo>
                    <a:cubicBezTo>
                      <a:pt x="162164" y="42476"/>
                      <a:pt x="127554" y="7866"/>
                      <a:pt x="85015" y="7866"/>
                    </a:cubicBezTo>
                    <a:close/>
                  </a:path>
                </a:pathLst>
              </a:custGeom>
              <a:solidFill>
                <a:srgbClr val="055679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35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  <p:sp>
            <p:nvSpPr>
              <p:cNvPr id="425" name="Google Shape;425;g2b763947491_0_2"/>
              <p:cNvSpPr/>
              <p:nvPr/>
            </p:nvSpPr>
            <p:spPr>
              <a:xfrm>
                <a:off x="1523999" y="3249073"/>
                <a:ext cx="231131" cy="231169"/>
              </a:xfrm>
              <a:custGeom>
                <a:avLst/>
                <a:gdLst/>
                <a:ahLst/>
                <a:cxnLst/>
                <a:rect l="l" t="t" r="r" b="b"/>
                <a:pathLst>
                  <a:path w="231131" h="231169" extrusionOk="0">
                    <a:moveTo>
                      <a:pt x="115534" y="231169"/>
                    </a:moveTo>
                    <a:cubicBezTo>
                      <a:pt x="114213" y="231169"/>
                      <a:pt x="112891" y="231169"/>
                      <a:pt x="111633" y="231106"/>
                    </a:cubicBezTo>
                    <a:lnTo>
                      <a:pt x="111759" y="227142"/>
                    </a:lnTo>
                    <a:cubicBezTo>
                      <a:pt x="116919" y="227331"/>
                      <a:pt x="122268" y="227142"/>
                      <a:pt x="127302" y="226575"/>
                    </a:cubicBezTo>
                    <a:lnTo>
                      <a:pt x="127742" y="230477"/>
                    </a:lnTo>
                    <a:cubicBezTo>
                      <a:pt x="123778" y="230917"/>
                      <a:pt x="119688" y="231169"/>
                      <a:pt x="115534" y="231169"/>
                    </a:cubicBezTo>
                    <a:close/>
                    <a:moveTo>
                      <a:pt x="103578" y="230540"/>
                    </a:moveTo>
                    <a:cubicBezTo>
                      <a:pt x="98229" y="229974"/>
                      <a:pt x="92881" y="229092"/>
                      <a:pt x="87721" y="227771"/>
                    </a:cubicBezTo>
                    <a:lnTo>
                      <a:pt x="88664" y="223932"/>
                    </a:lnTo>
                    <a:cubicBezTo>
                      <a:pt x="93699" y="225191"/>
                      <a:pt x="98859" y="226072"/>
                      <a:pt x="104019" y="226575"/>
                    </a:cubicBezTo>
                    <a:lnTo>
                      <a:pt x="103578" y="230540"/>
                    </a:lnTo>
                    <a:close/>
                    <a:moveTo>
                      <a:pt x="135734" y="229407"/>
                    </a:moveTo>
                    <a:lnTo>
                      <a:pt x="135042" y="225506"/>
                    </a:lnTo>
                    <a:cubicBezTo>
                      <a:pt x="140139" y="224625"/>
                      <a:pt x="145236" y="223303"/>
                      <a:pt x="150144" y="221730"/>
                    </a:cubicBezTo>
                    <a:lnTo>
                      <a:pt x="151340" y="225443"/>
                    </a:lnTo>
                    <a:cubicBezTo>
                      <a:pt x="146306" y="227142"/>
                      <a:pt x="141020" y="228463"/>
                      <a:pt x="135734" y="229407"/>
                    </a:cubicBezTo>
                    <a:close/>
                    <a:moveTo>
                      <a:pt x="79981" y="225569"/>
                    </a:moveTo>
                    <a:cubicBezTo>
                      <a:pt x="74883" y="223932"/>
                      <a:pt x="69849" y="221919"/>
                      <a:pt x="65004" y="219528"/>
                    </a:cubicBezTo>
                    <a:lnTo>
                      <a:pt x="66703" y="216004"/>
                    </a:lnTo>
                    <a:cubicBezTo>
                      <a:pt x="71359" y="218269"/>
                      <a:pt x="76268" y="220220"/>
                      <a:pt x="81176" y="221793"/>
                    </a:cubicBezTo>
                    <a:lnTo>
                      <a:pt x="79981" y="225569"/>
                    </a:lnTo>
                    <a:close/>
                    <a:moveTo>
                      <a:pt x="158954" y="222737"/>
                    </a:moveTo>
                    <a:lnTo>
                      <a:pt x="157444" y="219087"/>
                    </a:lnTo>
                    <a:cubicBezTo>
                      <a:pt x="162226" y="217136"/>
                      <a:pt x="166946" y="214871"/>
                      <a:pt x="171414" y="212228"/>
                    </a:cubicBezTo>
                    <a:lnTo>
                      <a:pt x="173365" y="215626"/>
                    </a:lnTo>
                    <a:cubicBezTo>
                      <a:pt x="168771" y="218332"/>
                      <a:pt x="163925" y="220723"/>
                      <a:pt x="158954" y="222737"/>
                    </a:cubicBezTo>
                    <a:close/>
                    <a:moveTo>
                      <a:pt x="57893" y="215752"/>
                    </a:moveTo>
                    <a:cubicBezTo>
                      <a:pt x="53236" y="213046"/>
                      <a:pt x="48706" y="210026"/>
                      <a:pt x="44552" y="206753"/>
                    </a:cubicBezTo>
                    <a:lnTo>
                      <a:pt x="47007" y="203670"/>
                    </a:lnTo>
                    <a:cubicBezTo>
                      <a:pt x="51034" y="206816"/>
                      <a:pt x="55376" y="209774"/>
                      <a:pt x="59907" y="212354"/>
                    </a:cubicBezTo>
                    <a:lnTo>
                      <a:pt x="57893" y="215752"/>
                    </a:lnTo>
                    <a:close/>
                    <a:moveTo>
                      <a:pt x="180224" y="211410"/>
                    </a:moveTo>
                    <a:lnTo>
                      <a:pt x="178021" y="208138"/>
                    </a:lnTo>
                    <a:cubicBezTo>
                      <a:pt x="182300" y="205243"/>
                      <a:pt x="186391" y="202034"/>
                      <a:pt x="190292" y="198573"/>
                    </a:cubicBezTo>
                    <a:lnTo>
                      <a:pt x="192935" y="201530"/>
                    </a:lnTo>
                    <a:cubicBezTo>
                      <a:pt x="188908" y="205054"/>
                      <a:pt x="184629" y="208389"/>
                      <a:pt x="180224" y="211410"/>
                    </a:cubicBezTo>
                    <a:close/>
                    <a:moveTo>
                      <a:pt x="38323" y="201593"/>
                    </a:moveTo>
                    <a:cubicBezTo>
                      <a:pt x="34358" y="198006"/>
                      <a:pt x="30583" y="194105"/>
                      <a:pt x="27122" y="190015"/>
                    </a:cubicBezTo>
                    <a:lnTo>
                      <a:pt x="30142" y="187498"/>
                    </a:lnTo>
                    <a:cubicBezTo>
                      <a:pt x="33477" y="191462"/>
                      <a:pt x="37127" y="195238"/>
                      <a:pt x="40966" y="198699"/>
                    </a:cubicBezTo>
                    <a:lnTo>
                      <a:pt x="38323" y="201593"/>
                    </a:lnTo>
                    <a:close/>
                    <a:moveTo>
                      <a:pt x="198724" y="195867"/>
                    </a:moveTo>
                    <a:lnTo>
                      <a:pt x="195893" y="193098"/>
                    </a:lnTo>
                    <a:cubicBezTo>
                      <a:pt x="199479" y="189385"/>
                      <a:pt x="202877" y="185358"/>
                      <a:pt x="205898" y="181205"/>
                    </a:cubicBezTo>
                    <a:lnTo>
                      <a:pt x="209107" y="183533"/>
                    </a:lnTo>
                    <a:cubicBezTo>
                      <a:pt x="205961" y="187812"/>
                      <a:pt x="202437" y="191965"/>
                      <a:pt x="198724" y="195867"/>
                    </a:cubicBezTo>
                    <a:close/>
                    <a:moveTo>
                      <a:pt x="22150" y="183659"/>
                    </a:moveTo>
                    <a:cubicBezTo>
                      <a:pt x="19004" y="179317"/>
                      <a:pt x="16109" y="174723"/>
                      <a:pt x="13592" y="170004"/>
                    </a:cubicBezTo>
                    <a:lnTo>
                      <a:pt x="17053" y="168116"/>
                    </a:lnTo>
                    <a:cubicBezTo>
                      <a:pt x="19507" y="172647"/>
                      <a:pt x="22276" y="177115"/>
                      <a:pt x="25360" y="181268"/>
                    </a:cubicBezTo>
                    <a:lnTo>
                      <a:pt x="22150" y="183659"/>
                    </a:lnTo>
                    <a:close/>
                    <a:moveTo>
                      <a:pt x="213575" y="176800"/>
                    </a:moveTo>
                    <a:lnTo>
                      <a:pt x="210240" y="174723"/>
                    </a:lnTo>
                    <a:cubicBezTo>
                      <a:pt x="213009" y="170318"/>
                      <a:pt x="215463" y="165725"/>
                      <a:pt x="217539" y="161005"/>
                    </a:cubicBezTo>
                    <a:lnTo>
                      <a:pt x="221126" y="162578"/>
                    </a:lnTo>
                    <a:cubicBezTo>
                      <a:pt x="218987" y="167487"/>
                      <a:pt x="216407" y="172269"/>
                      <a:pt x="213575" y="176800"/>
                    </a:cubicBezTo>
                    <a:close/>
                    <a:moveTo>
                      <a:pt x="10068" y="162767"/>
                    </a:moveTo>
                    <a:cubicBezTo>
                      <a:pt x="7866" y="157859"/>
                      <a:pt x="6041" y="152762"/>
                      <a:pt x="4531" y="147665"/>
                    </a:cubicBezTo>
                    <a:lnTo>
                      <a:pt x="8306" y="146595"/>
                    </a:lnTo>
                    <a:cubicBezTo>
                      <a:pt x="9754" y="151566"/>
                      <a:pt x="11516" y="156474"/>
                      <a:pt x="13655" y="161194"/>
                    </a:cubicBezTo>
                    <a:lnTo>
                      <a:pt x="10068" y="162767"/>
                    </a:lnTo>
                    <a:close/>
                    <a:moveTo>
                      <a:pt x="224210" y="155090"/>
                    </a:moveTo>
                    <a:lnTo>
                      <a:pt x="220497" y="153706"/>
                    </a:lnTo>
                    <a:cubicBezTo>
                      <a:pt x="222259" y="148860"/>
                      <a:pt x="223706" y="143826"/>
                      <a:pt x="224776" y="138729"/>
                    </a:cubicBezTo>
                    <a:lnTo>
                      <a:pt x="228615" y="139547"/>
                    </a:lnTo>
                    <a:cubicBezTo>
                      <a:pt x="227545" y="144833"/>
                      <a:pt x="226035" y="150056"/>
                      <a:pt x="224210" y="155090"/>
                    </a:cubicBezTo>
                    <a:close/>
                    <a:moveTo>
                      <a:pt x="2517" y="139799"/>
                    </a:moveTo>
                    <a:cubicBezTo>
                      <a:pt x="1384" y="134576"/>
                      <a:pt x="629" y="129227"/>
                      <a:pt x="252" y="123878"/>
                    </a:cubicBezTo>
                    <a:lnTo>
                      <a:pt x="4216" y="123626"/>
                    </a:lnTo>
                    <a:cubicBezTo>
                      <a:pt x="4594" y="128786"/>
                      <a:pt x="5286" y="134009"/>
                      <a:pt x="6419" y="139044"/>
                    </a:cubicBezTo>
                    <a:lnTo>
                      <a:pt x="2517" y="139799"/>
                    </a:lnTo>
                    <a:close/>
                    <a:moveTo>
                      <a:pt x="229999" y="131681"/>
                    </a:moveTo>
                    <a:lnTo>
                      <a:pt x="226098" y="131115"/>
                    </a:lnTo>
                    <a:cubicBezTo>
                      <a:pt x="226790" y="126018"/>
                      <a:pt x="227167" y="120795"/>
                      <a:pt x="227167" y="115572"/>
                    </a:cubicBezTo>
                    <a:lnTo>
                      <a:pt x="231132" y="115131"/>
                    </a:lnTo>
                    <a:lnTo>
                      <a:pt x="231132" y="115572"/>
                    </a:lnTo>
                    <a:cubicBezTo>
                      <a:pt x="231132" y="120984"/>
                      <a:pt x="230754" y="126395"/>
                      <a:pt x="229999" y="131681"/>
                    </a:cubicBezTo>
                    <a:close/>
                    <a:moveTo>
                      <a:pt x="1070" y="115761"/>
                    </a:moveTo>
                    <a:lnTo>
                      <a:pt x="0" y="115698"/>
                    </a:lnTo>
                    <a:cubicBezTo>
                      <a:pt x="0" y="110286"/>
                      <a:pt x="378" y="105000"/>
                      <a:pt x="1070" y="99777"/>
                    </a:cubicBezTo>
                    <a:lnTo>
                      <a:pt x="4971" y="100280"/>
                    </a:lnTo>
                    <a:cubicBezTo>
                      <a:pt x="4279" y="105315"/>
                      <a:pt x="3901" y="110475"/>
                      <a:pt x="3901" y="115572"/>
                    </a:cubicBezTo>
                    <a:lnTo>
                      <a:pt x="1070" y="115761"/>
                    </a:lnTo>
                    <a:close/>
                    <a:moveTo>
                      <a:pt x="226916" y="107328"/>
                    </a:moveTo>
                    <a:cubicBezTo>
                      <a:pt x="226538" y="102168"/>
                      <a:pt x="225783" y="97008"/>
                      <a:pt x="224713" y="91911"/>
                    </a:cubicBezTo>
                    <a:lnTo>
                      <a:pt x="228552" y="91093"/>
                    </a:lnTo>
                    <a:cubicBezTo>
                      <a:pt x="229684" y="96316"/>
                      <a:pt x="230440" y="101728"/>
                      <a:pt x="230817" y="107014"/>
                    </a:cubicBezTo>
                    <a:lnTo>
                      <a:pt x="226916" y="107328"/>
                    </a:lnTo>
                    <a:close/>
                    <a:moveTo>
                      <a:pt x="6293" y="92603"/>
                    </a:moveTo>
                    <a:lnTo>
                      <a:pt x="2454" y="91785"/>
                    </a:lnTo>
                    <a:cubicBezTo>
                      <a:pt x="3587" y="86499"/>
                      <a:pt x="5034" y="81276"/>
                      <a:pt x="6859" y="76242"/>
                    </a:cubicBezTo>
                    <a:lnTo>
                      <a:pt x="10572" y="77564"/>
                    </a:lnTo>
                    <a:cubicBezTo>
                      <a:pt x="8810" y="82472"/>
                      <a:pt x="7362" y="87506"/>
                      <a:pt x="6293" y="92603"/>
                    </a:cubicBezTo>
                    <a:close/>
                    <a:moveTo>
                      <a:pt x="222762" y="84423"/>
                    </a:moveTo>
                    <a:cubicBezTo>
                      <a:pt x="221315" y="79451"/>
                      <a:pt x="219490" y="74543"/>
                      <a:pt x="217414" y="69824"/>
                    </a:cubicBezTo>
                    <a:lnTo>
                      <a:pt x="221000" y="68187"/>
                    </a:lnTo>
                    <a:cubicBezTo>
                      <a:pt x="223203" y="73096"/>
                      <a:pt x="225091" y="78193"/>
                      <a:pt x="226601" y="83290"/>
                    </a:cubicBezTo>
                    <a:lnTo>
                      <a:pt x="222762" y="84423"/>
                    </a:lnTo>
                    <a:close/>
                    <a:moveTo>
                      <a:pt x="13466" y="70390"/>
                    </a:moveTo>
                    <a:lnTo>
                      <a:pt x="9880" y="68817"/>
                    </a:lnTo>
                    <a:cubicBezTo>
                      <a:pt x="12019" y="63908"/>
                      <a:pt x="14599" y="59126"/>
                      <a:pt x="17431" y="54595"/>
                    </a:cubicBezTo>
                    <a:lnTo>
                      <a:pt x="20766" y="56672"/>
                    </a:lnTo>
                    <a:cubicBezTo>
                      <a:pt x="17997" y="61014"/>
                      <a:pt x="15543" y="65670"/>
                      <a:pt x="13466" y="70390"/>
                    </a:cubicBezTo>
                    <a:close/>
                    <a:moveTo>
                      <a:pt x="213953" y="62839"/>
                    </a:moveTo>
                    <a:cubicBezTo>
                      <a:pt x="211498" y="58308"/>
                      <a:pt x="208730" y="53840"/>
                      <a:pt x="205646" y="49687"/>
                    </a:cubicBezTo>
                    <a:lnTo>
                      <a:pt x="208856" y="47359"/>
                    </a:lnTo>
                    <a:cubicBezTo>
                      <a:pt x="212002" y="51701"/>
                      <a:pt x="214897" y="56294"/>
                      <a:pt x="217477" y="61014"/>
                    </a:cubicBezTo>
                    <a:lnTo>
                      <a:pt x="213953" y="62839"/>
                    </a:lnTo>
                    <a:close/>
                    <a:moveTo>
                      <a:pt x="25108" y="50190"/>
                    </a:moveTo>
                    <a:lnTo>
                      <a:pt x="21899" y="47862"/>
                    </a:lnTo>
                    <a:cubicBezTo>
                      <a:pt x="25045" y="43520"/>
                      <a:pt x="28506" y="39367"/>
                      <a:pt x="32219" y="35528"/>
                    </a:cubicBezTo>
                    <a:lnTo>
                      <a:pt x="35050" y="38234"/>
                    </a:lnTo>
                    <a:cubicBezTo>
                      <a:pt x="31527" y="41947"/>
                      <a:pt x="28128" y="45974"/>
                      <a:pt x="25108" y="50190"/>
                    </a:cubicBezTo>
                    <a:close/>
                    <a:moveTo>
                      <a:pt x="200801" y="43520"/>
                    </a:moveTo>
                    <a:cubicBezTo>
                      <a:pt x="197466" y="39556"/>
                      <a:pt x="193816" y="35780"/>
                      <a:pt x="189977" y="32382"/>
                    </a:cubicBezTo>
                    <a:lnTo>
                      <a:pt x="192620" y="29424"/>
                    </a:lnTo>
                    <a:cubicBezTo>
                      <a:pt x="196585" y="33011"/>
                      <a:pt x="200360" y="36850"/>
                      <a:pt x="203821" y="41003"/>
                    </a:cubicBezTo>
                    <a:lnTo>
                      <a:pt x="200801" y="43520"/>
                    </a:lnTo>
                    <a:close/>
                    <a:moveTo>
                      <a:pt x="40714" y="32822"/>
                    </a:moveTo>
                    <a:lnTo>
                      <a:pt x="38071" y="29865"/>
                    </a:lnTo>
                    <a:cubicBezTo>
                      <a:pt x="42035" y="26278"/>
                      <a:pt x="46314" y="22880"/>
                      <a:pt x="50719" y="19922"/>
                    </a:cubicBezTo>
                    <a:lnTo>
                      <a:pt x="52922" y="23195"/>
                    </a:lnTo>
                    <a:cubicBezTo>
                      <a:pt x="48643" y="26089"/>
                      <a:pt x="44552" y="29298"/>
                      <a:pt x="40714" y="32822"/>
                    </a:cubicBezTo>
                    <a:close/>
                    <a:moveTo>
                      <a:pt x="183999" y="27411"/>
                    </a:moveTo>
                    <a:cubicBezTo>
                      <a:pt x="179909" y="24201"/>
                      <a:pt x="175567" y="21307"/>
                      <a:pt x="171099" y="18727"/>
                    </a:cubicBezTo>
                    <a:lnTo>
                      <a:pt x="173050" y="15329"/>
                    </a:lnTo>
                    <a:cubicBezTo>
                      <a:pt x="177707" y="17972"/>
                      <a:pt x="182174" y="20992"/>
                      <a:pt x="186453" y="24327"/>
                    </a:cubicBezTo>
                    <a:lnTo>
                      <a:pt x="183999" y="27411"/>
                    </a:lnTo>
                    <a:close/>
                    <a:moveTo>
                      <a:pt x="59529" y="19041"/>
                    </a:moveTo>
                    <a:lnTo>
                      <a:pt x="57516" y="15643"/>
                    </a:lnTo>
                    <a:cubicBezTo>
                      <a:pt x="62172" y="12937"/>
                      <a:pt x="67018" y="10546"/>
                      <a:pt x="71989" y="8532"/>
                    </a:cubicBezTo>
                    <a:lnTo>
                      <a:pt x="73499" y="12182"/>
                    </a:lnTo>
                    <a:cubicBezTo>
                      <a:pt x="68654" y="14133"/>
                      <a:pt x="63997" y="16398"/>
                      <a:pt x="59529" y="19041"/>
                    </a:cubicBezTo>
                    <a:close/>
                    <a:moveTo>
                      <a:pt x="164177" y="15077"/>
                    </a:moveTo>
                    <a:cubicBezTo>
                      <a:pt x="159521" y="12812"/>
                      <a:pt x="154675" y="10861"/>
                      <a:pt x="149704" y="9288"/>
                    </a:cubicBezTo>
                    <a:lnTo>
                      <a:pt x="150900" y="5512"/>
                    </a:lnTo>
                    <a:cubicBezTo>
                      <a:pt x="155997" y="7148"/>
                      <a:pt x="161031" y="9162"/>
                      <a:pt x="165876" y="11490"/>
                    </a:cubicBezTo>
                    <a:lnTo>
                      <a:pt x="164177" y="15077"/>
                    </a:lnTo>
                    <a:close/>
                    <a:moveTo>
                      <a:pt x="80799" y="9476"/>
                    </a:moveTo>
                    <a:lnTo>
                      <a:pt x="79540" y="5764"/>
                    </a:lnTo>
                    <a:cubicBezTo>
                      <a:pt x="84637" y="4065"/>
                      <a:pt x="89923" y="2743"/>
                      <a:pt x="95146" y="1862"/>
                    </a:cubicBezTo>
                    <a:lnTo>
                      <a:pt x="95838" y="5764"/>
                    </a:lnTo>
                    <a:cubicBezTo>
                      <a:pt x="90741" y="6582"/>
                      <a:pt x="85707" y="7840"/>
                      <a:pt x="80799" y="9476"/>
                    </a:cubicBezTo>
                    <a:close/>
                    <a:moveTo>
                      <a:pt x="142216" y="7148"/>
                    </a:moveTo>
                    <a:cubicBezTo>
                      <a:pt x="137181" y="5890"/>
                      <a:pt x="132021" y="5009"/>
                      <a:pt x="126861" y="4505"/>
                    </a:cubicBezTo>
                    <a:lnTo>
                      <a:pt x="127239" y="604"/>
                    </a:lnTo>
                    <a:cubicBezTo>
                      <a:pt x="132588" y="1170"/>
                      <a:pt x="137937" y="2051"/>
                      <a:pt x="143097" y="3309"/>
                    </a:cubicBezTo>
                    <a:lnTo>
                      <a:pt x="142216" y="7148"/>
                    </a:lnTo>
                    <a:close/>
                    <a:moveTo>
                      <a:pt x="103578" y="4568"/>
                    </a:moveTo>
                    <a:lnTo>
                      <a:pt x="103138" y="667"/>
                    </a:lnTo>
                    <a:cubicBezTo>
                      <a:pt x="108424" y="100"/>
                      <a:pt x="113898" y="-89"/>
                      <a:pt x="119247" y="37"/>
                    </a:cubicBezTo>
                    <a:lnTo>
                      <a:pt x="119121" y="4002"/>
                    </a:lnTo>
                    <a:cubicBezTo>
                      <a:pt x="113961" y="3876"/>
                      <a:pt x="108738" y="4065"/>
                      <a:pt x="103578" y="4568"/>
                    </a:cubicBezTo>
                    <a:close/>
                  </a:path>
                </a:pathLst>
              </a:custGeom>
              <a:solidFill>
                <a:srgbClr val="055679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35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</p:grpSp>
      </p:grpSp>
      <p:grpSp>
        <p:nvGrpSpPr>
          <p:cNvPr id="426" name="Google Shape;426;g2b763947491_0_2"/>
          <p:cNvGrpSpPr/>
          <p:nvPr/>
        </p:nvGrpSpPr>
        <p:grpSpPr>
          <a:xfrm>
            <a:off x="7573943" y="1898584"/>
            <a:ext cx="228612" cy="776834"/>
            <a:chOff x="2360931" y="2878280"/>
            <a:chExt cx="231131" cy="785395"/>
          </a:xfrm>
        </p:grpSpPr>
        <p:sp>
          <p:nvSpPr>
            <p:cNvPr id="427" name="Google Shape;427;g2b763947491_0_2"/>
            <p:cNvSpPr/>
            <p:nvPr/>
          </p:nvSpPr>
          <p:spPr>
            <a:xfrm>
              <a:off x="2466523" y="3439214"/>
              <a:ext cx="17934" cy="224461"/>
            </a:xfrm>
            <a:custGeom>
              <a:avLst/>
              <a:gdLst/>
              <a:ahLst/>
              <a:cxnLst/>
              <a:rect l="l" t="t" r="r" b="b"/>
              <a:pathLst>
                <a:path w="17934" h="224461" extrusionOk="0">
                  <a:moveTo>
                    <a:pt x="17934" y="224462"/>
                  </a:moveTo>
                  <a:lnTo>
                    <a:pt x="17934" y="179594"/>
                  </a:lnTo>
                  <a:lnTo>
                    <a:pt x="0" y="179594"/>
                  </a:lnTo>
                  <a:lnTo>
                    <a:pt x="0" y="224462"/>
                  </a:lnTo>
                  <a:lnTo>
                    <a:pt x="17934" y="224462"/>
                  </a:lnTo>
                  <a:close/>
                  <a:moveTo>
                    <a:pt x="17934" y="134664"/>
                  </a:moveTo>
                  <a:lnTo>
                    <a:pt x="17934" y="89797"/>
                  </a:lnTo>
                  <a:lnTo>
                    <a:pt x="0" y="89797"/>
                  </a:lnTo>
                  <a:lnTo>
                    <a:pt x="0" y="134664"/>
                  </a:lnTo>
                  <a:lnTo>
                    <a:pt x="17934" y="134664"/>
                  </a:lnTo>
                  <a:close/>
                  <a:moveTo>
                    <a:pt x="17934" y="44867"/>
                  </a:moveTo>
                  <a:lnTo>
                    <a:pt x="17934" y="0"/>
                  </a:lnTo>
                  <a:lnTo>
                    <a:pt x="0" y="0"/>
                  </a:lnTo>
                  <a:lnTo>
                    <a:pt x="0" y="44867"/>
                  </a:lnTo>
                  <a:lnTo>
                    <a:pt x="17934" y="44867"/>
                  </a:lnTo>
                  <a:close/>
                </a:path>
              </a:pathLst>
            </a:custGeom>
            <a:solidFill>
              <a:srgbClr val="F8C02C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35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28" name="Google Shape;428;g2b763947491_0_2"/>
            <p:cNvSpPr/>
            <p:nvPr/>
          </p:nvSpPr>
          <p:spPr>
            <a:xfrm>
              <a:off x="2466523" y="3170388"/>
              <a:ext cx="17934" cy="224461"/>
            </a:xfrm>
            <a:custGeom>
              <a:avLst/>
              <a:gdLst/>
              <a:ahLst/>
              <a:cxnLst/>
              <a:rect l="l" t="t" r="r" b="b"/>
              <a:pathLst>
                <a:path w="17934" h="224461" extrusionOk="0">
                  <a:moveTo>
                    <a:pt x="17934" y="224462"/>
                  </a:moveTo>
                  <a:lnTo>
                    <a:pt x="17934" y="179594"/>
                  </a:lnTo>
                  <a:lnTo>
                    <a:pt x="0" y="179594"/>
                  </a:lnTo>
                  <a:lnTo>
                    <a:pt x="0" y="224462"/>
                  </a:lnTo>
                  <a:lnTo>
                    <a:pt x="17934" y="224462"/>
                  </a:lnTo>
                  <a:close/>
                  <a:moveTo>
                    <a:pt x="17934" y="134664"/>
                  </a:moveTo>
                  <a:lnTo>
                    <a:pt x="17934" y="89797"/>
                  </a:lnTo>
                  <a:lnTo>
                    <a:pt x="0" y="89797"/>
                  </a:lnTo>
                  <a:lnTo>
                    <a:pt x="0" y="134664"/>
                  </a:lnTo>
                  <a:lnTo>
                    <a:pt x="17934" y="134664"/>
                  </a:lnTo>
                  <a:close/>
                  <a:moveTo>
                    <a:pt x="17934" y="44867"/>
                  </a:moveTo>
                  <a:lnTo>
                    <a:pt x="17934" y="0"/>
                  </a:lnTo>
                  <a:lnTo>
                    <a:pt x="0" y="0"/>
                  </a:lnTo>
                  <a:lnTo>
                    <a:pt x="0" y="44867"/>
                  </a:lnTo>
                  <a:lnTo>
                    <a:pt x="17934" y="44867"/>
                  </a:lnTo>
                  <a:close/>
                </a:path>
              </a:pathLst>
            </a:custGeom>
            <a:solidFill>
              <a:srgbClr val="F8C02C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35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29" name="Google Shape;429;g2b763947491_0_2"/>
            <p:cNvSpPr/>
            <p:nvPr/>
          </p:nvSpPr>
          <p:spPr>
            <a:xfrm>
              <a:off x="2466523" y="2990794"/>
              <a:ext cx="17934" cy="224461"/>
            </a:xfrm>
            <a:custGeom>
              <a:avLst/>
              <a:gdLst/>
              <a:ahLst/>
              <a:cxnLst/>
              <a:rect l="l" t="t" r="r" b="b"/>
              <a:pathLst>
                <a:path w="17934" h="224461" extrusionOk="0">
                  <a:moveTo>
                    <a:pt x="17934" y="224462"/>
                  </a:moveTo>
                  <a:lnTo>
                    <a:pt x="17934" y="179594"/>
                  </a:lnTo>
                  <a:lnTo>
                    <a:pt x="0" y="179594"/>
                  </a:lnTo>
                  <a:lnTo>
                    <a:pt x="0" y="224462"/>
                  </a:lnTo>
                  <a:lnTo>
                    <a:pt x="17934" y="224462"/>
                  </a:lnTo>
                  <a:close/>
                  <a:moveTo>
                    <a:pt x="17934" y="134664"/>
                  </a:moveTo>
                  <a:lnTo>
                    <a:pt x="17934" y="89797"/>
                  </a:lnTo>
                  <a:lnTo>
                    <a:pt x="0" y="89797"/>
                  </a:lnTo>
                  <a:lnTo>
                    <a:pt x="0" y="134664"/>
                  </a:lnTo>
                  <a:lnTo>
                    <a:pt x="17934" y="134664"/>
                  </a:lnTo>
                  <a:close/>
                  <a:moveTo>
                    <a:pt x="17934" y="44867"/>
                  </a:moveTo>
                  <a:lnTo>
                    <a:pt x="17934" y="0"/>
                  </a:lnTo>
                  <a:lnTo>
                    <a:pt x="0" y="0"/>
                  </a:lnTo>
                  <a:lnTo>
                    <a:pt x="0" y="44867"/>
                  </a:lnTo>
                  <a:lnTo>
                    <a:pt x="17934" y="44867"/>
                  </a:lnTo>
                  <a:close/>
                </a:path>
              </a:pathLst>
            </a:custGeom>
            <a:solidFill>
              <a:srgbClr val="F8C02C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35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30" name="Google Shape;430;g2b763947491_0_2"/>
            <p:cNvSpPr/>
            <p:nvPr/>
          </p:nvSpPr>
          <p:spPr>
            <a:xfrm>
              <a:off x="2417125" y="2878280"/>
              <a:ext cx="116667" cy="116667"/>
            </a:xfrm>
            <a:custGeom>
              <a:avLst/>
              <a:gdLst/>
              <a:ahLst/>
              <a:cxnLst/>
              <a:rect l="l" t="t" r="r" b="b"/>
              <a:pathLst>
                <a:path w="116667" h="116667" extrusionOk="0">
                  <a:moveTo>
                    <a:pt x="116667" y="58334"/>
                  </a:moveTo>
                  <a:cubicBezTo>
                    <a:pt x="116667" y="90552"/>
                    <a:pt x="90552" y="116667"/>
                    <a:pt x="58334" y="116667"/>
                  </a:cubicBezTo>
                  <a:cubicBezTo>
                    <a:pt x="26115" y="116667"/>
                    <a:pt x="0" y="90552"/>
                    <a:pt x="0" y="58334"/>
                  </a:cubicBezTo>
                  <a:cubicBezTo>
                    <a:pt x="0" y="26115"/>
                    <a:pt x="26115" y="0"/>
                    <a:pt x="58334" y="0"/>
                  </a:cubicBezTo>
                  <a:cubicBezTo>
                    <a:pt x="90552" y="63"/>
                    <a:pt x="116667" y="26178"/>
                    <a:pt x="116667" y="58334"/>
                  </a:cubicBezTo>
                  <a:close/>
                </a:path>
              </a:pathLst>
            </a:custGeom>
            <a:solidFill>
              <a:srgbClr val="F8C02C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35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31" name="Google Shape;431;g2b763947491_0_2"/>
            <p:cNvSpPr/>
            <p:nvPr/>
          </p:nvSpPr>
          <p:spPr>
            <a:xfrm>
              <a:off x="2446449" y="2907604"/>
              <a:ext cx="58018" cy="58018"/>
            </a:xfrm>
            <a:custGeom>
              <a:avLst/>
              <a:gdLst/>
              <a:ahLst/>
              <a:cxnLst/>
              <a:rect l="l" t="t" r="r" b="b"/>
              <a:pathLst>
                <a:path w="58018" h="58018" extrusionOk="0">
                  <a:moveTo>
                    <a:pt x="58019" y="29009"/>
                  </a:moveTo>
                  <a:cubicBezTo>
                    <a:pt x="58019" y="45056"/>
                    <a:pt x="45056" y="58019"/>
                    <a:pt x="29009" y="58019"/>
                  </a:cubicBezTo>
                  <a:cubicBezTo>
                    <a:pt x="12963" y="58019"/>
                    <a:pt x="0" y="45056"/>
                    <a:pt x="0" y="29009"/>
                  </a:cubicBezTo>
                  <a:cubicBezTo>
                    <a:pt x="0" y="12963"/>
                    <a:pt x="12963" y="0"/>
                    <a:pt x="29009" y="0"/>
                  </a:cubicBezTo>
                  <a:cubicBezTo>
                    <a:pt x="45056" y="0"/>
                    <a:pt x="58019" y="13026"/>
                    <a:pt x="58019" y="29009"/>
                  </a:cubicBezTo>
                  <a:close/>
                </a:path>
              </a:pathLst>
            </a:custGeom>
            <a:solidFill>
              <a:srgbClr val="F8C02C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35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grpSp>
          <p:nvGrpSpPr>
            <p:cNvPr id="432" name="Google Shape;432;g2b763947491_0_2"/>
            <p:cNvGrpSpPr/>
            <p:nvPr/>
          </p:nvGrpSpPr>
          <p:grpSpPr>
            <a:xfrm>
              <a:off x="2360931" y="3249073"/>
              <a:ext cx="231131" cy="231169"/>
              <a:chOff x="2360931" y="3249073"/>
              <a:chExt cx="231131" cy="231169"/>
            </a:xfrm>
          </p:grpSpPr>
          <p:sp>
            <p:nvSpPr>
              <p:cNvPr id="433" name="Google Shape;433;g2b763947491_0_2"/>
              <p:cNvSpPr/>
              <p:nvPr/>
            </p:nvSpPr>
            <p:spPr>
              <a:xfrm>
                <a:off x="2432102" y="3320281"/>
                <a:ext cx="88727" cy="88727"/>
              </a:xfrm>
              <a:custGeom>
                <a:avLst/>
                <a:gdLst/>
                <a:ahLst/>
                <a:cxnLst/>
                <a:rect l="l" t="t" r="r" b="b"/>
                <a:pathLst>
                  <a:path w="88727" h="88727" extrusionOk="0">
                    <a:moveTo>
                      <a:pt x="88727" y="44364"/>
                    </a:moveTo>
                    <a:cubicBezTo>
                      <a:pt x="88727" y="68865"/>
                      <a:pt x="68865" y="88727"/>
                      <a:pt x="44364" y="88727"/>
                    </a:cubicBezTo>
                    <a:cubicBezTo>
                      <a:pt x="19862" y="88727"/>
                      <a:pt x="0" y="68865"/>
                      <a:pt x="0" y="44364"/>
                    </a:cubicBezTo>
                    <a:cubicBezTo>
                      <a:pt x="0" y="19862"/>
                      <a:pt x="19862" y="0"/>
                      <a:pt x="44364" y="0"/>
                    </a:cubicBezTo>
                    <a:cubicBezTo>
                      <a:pt x="68865" y="0"/>
                      <a:pt x="88727" y="19862"/>
                      <a:pt x="88727" y="44364"/>
                    </a:cubicBezTo>
                    <a:close/>
                  </a:path>
                </a:pathLst>
              </a:custGeom>
              <a:solidFill>
                <a:srgbClr val="F8C02C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35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  <p:sp>
            <p:nvSpPr>
              <p:cNvPr id="434" name="Google Shape;434;g2b763947491_0_2"/>
              <p:cNvSpPr/>
              <p:nvPr/>
            </p:nvSpPr>
            <p:spPr>
              <a:xfrm>
                <a:off x="2391451" y="3279693"/>
                <a:ext cx="170029" cy="169966"/>
              </a:xfrm>
              <a:custGeom>
                <a:avLst/>
                <a:gdLst/>
                <a:ahLst/>
                <a:cxnLst/>
                <a:rect l="l" t="t" r="r" b="b"/>
                <a:pathLst>
                  <a:path w="170029" h="169966" extrusionOk="0">
                    <a:moveTo>
                      <a:pt x="85015" y="169967"/>
                    </a:moveTo>
                    <a:cubicBezTo>
                      <a:pt x="38134" y="169967"/>
                      <a:pt x="0" y="131833"/>
                      <a:pt x="0" y="85015"/>
                    </a:cubicBezTo>
                    <a:cubicBezTo>
                      <a:pt x="0" y="38134"/>
                      <a:pt x="38134" y="0"/>
                      <a:pt x="85015" y="0"/>
                    </a:cubicBezTo>
                    <a:cubicBezTo>
                      <a:pt x="131895" y="0"/>
                      <a:pt x="170029" y="38134"/>
                      <a:pt x="170029" y="85015"/>
                    </a:cubicBezTo>
                    <a:cubicBezTo>
                      <a:pt x="170029" y="131833"/>
                      <a:pt x="131895" y="169967"/>
                      <a:pt x="85015" y="169967"/>
                    </a:cubicBezTo>
                    <a:close/>
                    <a:moveTo>
                      <a:pt x="85015" y="7866"/>
                    </a:moveTo>
                    <a:cubicBezTo>
                      <a:pt x="42476" y="7866"/>
                      <a:pt x="7929" y="42476"/>
                      <a:pt x="7929" y="84952"/>
                    </a:cubicBezTo>
                    <a:cubicBezTo>
                      <a:pt x="7929" y="127491"/>
                      <a:pt x="42539" y="162038"/>
                      <a:pt x="85015" y="162038"/>
                    </a:cubicBezTo>
                    <a:cubicBezTo>
                      <a:pt x="127553" y="162038"/>
                      <a:pt x="162101" y="127428"/>
                      <a:pt x="162101" y="84952"/>
                    </a:cubicBezTo>
                    <a:cubicBezTo>
                      <a:pt x="162163" y="42476"/>
                      <a:pt x="127553" y="7866"/>
                      <a:pt x="85015" y="7866"/>
                    </a:cubicBezTo>
                    <a:close/>
                  </a:path>
                </a:pathLst>
              </a:custGeom>
              <a:solidFill>
                <a:srgbClr val="F8C02C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35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  <p:sp>
            <p:nvSpPr>
              <p:cNvPr id="435" name="Google Shape;435;g2b763947491_0_2"/>
              <p:cNvSpPr/>
              <p:nvPr/>
            </p:nvSpPr>
            <p:spPr>
              <a:xfrm>
                <a:off x="2360931" y="3249073"/>
                <a:ext cx="231131" cy="231169"/>
              </a:xfrm>
              <a:custGeom>
                <a:avLst/>
                <a:gdLst/>
                <a:ahLst/>
                <a:cxnLst/>
                <a:rect l="l" t="t" r="r" b="b"/>
                <a:pathLst>
                  <a:path w="231131" h="231169" extrusionOk="0">
                    <a:moveTo>
                      <a:pt x="115534" y="231169"/>
                    </a:moveTo>
                    <a:cubicBezTo>
                      <a:pt x="114213" y="231169"/>
                      <a:pt x="112891" y="231169"/>
                      <a:pt x="111633" y="231106"/>
                    </a:cubicBezTo>
                    <a:lnTo>
                      <a:pt x="111759" y="227142"/>
                    </a:lnTo>
                    <a:cubicBezTo>
                      <a:pt x="116919" y="227331"/>
                      <a:pt x="122268" y="227142"/>
                      <a:pt x="127302" y="226575"/>
                    </a:cubicBezTo>
                    <a:lnTo>
                      <a:pt x="127742" y="230477"/>
                    </a:lnTo>
                    <a:cubicBezTo>
                      <a:pt x="123778" y="230917"/>
                      <a:pt x="119688" y="231169"/>
                      <a:pt x="115534" y="231169"/>
                    </a:cubicBezTo>
                    <a:close/>
                    <a:moveTo>
                      <a:pt x="103578" y="230540"/>
                    </a:moveTo>
                    <a:cubicBezTo>
                      <a:pt x="98229" y="229974"/>
                      <a:pt x="92881" y="229092"/>
                      <a:pt x="87721" y="227771"/>
                    </a:cubicBezTo>
                    <a:lnTo>
                      <a:pt x="88664" y="223932"/>
                    </a:lnTo>
                    <a:cubicBezTo>
                      <a:pt x="93699" y="225191"/>
                      <a:pt x="98859" y="226072"/>
                      <a:pt x="104019" y="226575"/>
                    </a:cubicBezTo>
                    <a:lnTo>
                      <a:pt x="103578" y="230540"/>
                    </a:lnTo>
                    <a:close/>
                    <a:moveTo>
                      <a:pt x="135734" y="229407"/>
                    </a:moveTo>
                    <a:lnTo>
                      <a:pt x="135042" y="225506"/>
                    </a:lnTo>
                    <a:cubicBezTo>
                      <a:pt x="140139" y="224625"/>
                      <a:pt x="145236" y="223303"/>
                      <a:pt x="150144" y="221730"/>
                    </a:cubicBezTo>
                    <a:lnTo>
                      <a:pt x="151340" y="225443"/>
                    </a:lnTo>
                    <a:cubicBezTo>
                      <a:pt x="146306" y="227142"/>
                      <a:pt x="141020" y="228463"/>
                      <a:pt x="135734" y="229407"/>
                    </a:cubicBezTo>
                    <a:close/>
                    <a:moveTo>
                      <a:pt x="79981" y="225569"/>
                    </a:moveTo>
                    <a:cubicBezTo>
                      <a:pt x="74883" y="223932"/>
                      <a:pt x="69849" y="221919"/>
                      <a:pt x="65004" y="219528"/>
                    </a:cubicBezTo>
                    <a:lnTo>
                      <a:pt x="66703" y="216004"/>
                    </a:lnTo>
                    <a:cubicBezTo>
                      <a:pt x="71359" y="218269"/>
                      <a:pt x="76268" y="220220"/>
                      <a:pt x="81176" y="221793"/>
                    </a:cubicBezTo>
                    <a:lnTo>
                      <a:pt x="79981" y="225569"/>
                    </a:lnTo>
                    <a:close/>
                    <a:moveTo>
                      <a:pt x="158954" y="222737"/>
                    </a:moveTo>
                    <a:lnTo>
                      <a:pt x="157507" y="219087"/>
                    </a:lnTo>
                    <a:cubicBezTo>
                      <a:pt x="162289" y="217136"/>
                      <a:pt x="167009" y="214871"/>
                      <a:pt x="171477" y="212228"/>
                    </a:cubicBezTo>
                    <a:lnTo>
                      <a:pt x="173427" y="215626"/>
                    </a:lnTo>
                    <a:cubicBezTo>
                      <a:pt x="168771" y="218332"/>
                      <a:pt x="163925" y="220723"/>
                      <a:pt x="158954" y="222737"/>
                    </a:cubicBezTo>
                    <a:close/>
                    <a:moveTo>
                      <a:pt x="57893" y="215752"/>
                    </a:moveTo>
                    <a:cubicBezTo>
                      <a:pt x="53236" y="213046"/>
                      <a:pt x="48706" y="210026"/>
                      <a:pt x="44553" y="206753"/>
                    </a:cubicBezTo>
                    <a:lnTo>
                      <a:pt x="47007" y="203670"/>
                    </a:lnTo>
                    <a:cubicBezTo>
                      <a:pt x="51097" y="206816"/>
                      <a:pt x="55376" y="209774"/>
                      <a:pt x="59907" y="212354"/>
                    </a:cubicBezTo>
                    <a:lnTo>
                      <a:pt x="57893" y="215752"/>
                    </a:lnTo>
                    <a:close/>
                    <a:moveTo>
                      <a:pt x="180224" y="211410"/>
                    </a:moveTo>
                    <a:lnTo>
                      <a:pt x="178021" y="208138"/>
                    </a:lnTo>
                    <a:cubicBezTo>
                      <a:pt x="182300" y="205243"/>
                      <a:pt x="186390" y="202034"/>
                      <a:pt x="190292" y="198573"/>
                    </a:cubicBezTo>
                    <a:lnTo>
                      <a:pt x="192935" y="201530"/>
                    </a:lnTo>
                    <a:cubicBezTo>
                      <a:pt x="188908" y="205054"/>
                      <a:pt x="184629" y="208389"/>
                      <a:pt x="180224" y="211410"/>
                    </a:cubicBezTo>
                    <a:close/>
                    <a:moveTo>
                      <a:pt x="38323" y="201593"/>
                    </a:moveTo>
                    <a:cubicBezTo>
                      <a:pt x="34358" y="198006"/>
                      <a:pt x="30583" y="194105"/>
                      <a:pt x="27122" y="190015"/>
                    </a:cubicBezTo>
                    <a:lnTo>
                      <a:pt x="30142" y="187498"/>
                    </a:lnTo>
                    <a:cubicBezTo>
                      <a:pt x="33477" y="191462"/>
                      <a:pt x="37127" y="195238"/>
                      <a:pt x="40966" y="198699"/>
                    </a:cubicBezTo>
                    <a:lnTo>
                      <a:pt x="38323" y="201593"/>
                    </a:lnTo>
                    <a:close/>
                    <a:moveTo>
                      <a:pt x="198724" y="195867"/>
                    </a:moveTo>
                    <a:lnTo>
                      <a:pt x="195893" y="193098"/>
                    </a:lnTo>
                    <a:cubicBezTo>
                      <a:pt x="199479" y="189385"/>
                      <a:pt x="202877" y="185358"/>
                      <a:pt x="205898" y="181205"/>
                    </a:cubicBezTo>
                    <a:lnTo>
                      <a:pt x="209107" y="183533"/>
                    </a:lnTo>
                    <a:cubicBezTo>
                      <a:pt x="205961" y="187812"/>
                      <a:pt x="202437" y="191965"/>
                      <a:pt x="198724" y="195867"/>
                    </a:cubicBezTo>
                    <a:close/>
                    <a:moveTo>
                      <a:pt x="22150" y="183659"/>
                    </a:moveTo>
                    <a:cubicBezTo>
                      <a:pt x="19004" y="179317"/>
                      <a:pt x="16109" y="174723"/>
                      <a:pt x="13592" y="170004"/>
                    </a:cubicBezTo>
                    <a:lnTo>
                      <a:pt x="17053" y="168116"/>
                    </a:lnTo>
                    <a:cubicBezTo>
                      <a:pt x="19507" y="172647"/>
                      <a:pt x="22276" y="177115"/>
                      <a:pt x="25360" y="181268"/>
                    </a:cubicBezTo>
                    <a:lnTo>
                      <a:pt x="22150" y="183659"/>
                    </a:lnTo>
                    <a:close/>
                    <a:moveTo>
                      <a:pt x="213575" y="176800"/>
                    </a:moveTo>
                    <a:lnTo>
                      <a:pt x="210240" y="174723"/>
                    </a:lnTo>
                    <a:cubicBezTo>
                      <a:pt x="213009" y="170318"/>
                      <a:pt x="215463" y="165725"/>
                      <a:pt x="217540" y="161005"/>
                    </a:cubicBezTo>
                    <a:lnTo>
                      <a:pt x="221126" y="162578"/>
                    </a:lnTo>
                    <a:cubicBezTo>
                      <a:pt x="218987" y="167487"/>
                      <a:pt x="216407" y="172269"/>
                      <a:pt x="213575" y="176800"/>
                    </a:cubicBezTo>
                    <a:close/>
                    <a:moveTo>
                      <a:pt x="10068" y="162767"/>
                    </a:moveTo>
                    <a:cubicBezTo>
                      <a:pt x="7866" y="157859"/>
                      <a:pt x="6041" y="152762"/>
                      <a:pt x="4531" y="147665"/>
                    </a:cubicBezTo>
                    <a:lnTo>
                      <a:pt x="8306" y="146595"/>
                    </a:lnTo>
                    <a:cubicBezTo>
                      <a:pt x="9754" y="151566"/>
                      <a:pt x="11516" y="156474"/>
                      <a:pt x="13655" y="161194"/>
                    </a:cubicBezTo>
                    <a:lnTo>
                      <a:pt x="10068" y="162767"/>
                    </a:lnTo>
                    <a:close/>
                    <a:moveTo>
                      <a:pt x="224210" y="155090"/>
                    </a:moveTo>
                    <a:lnTo>
                      <a:pt x="220497" y="153706"/>
                    </a:lnTo>
                    <a:cubicBezTo>
                      <a:pt x="222259" y="148860"/>
                      <a:pt x="223706" y="143826"/>
                      <a:pt x="224776" y="138729"/>
                    </a:cubicBezTo>
                    <a:lnTo>
                      <a:pt x="228615" y="139547"/>
                    </a:lnTo>
                    <a:cubicBezTo>
                      <a:pt x="227545" y="144833"/>
                      <a:pt x="226035" y="150056"/>
                      <a:pt x="224210" y="155090"/>
                    </a:cubicBezTo>
                    <a:close/>
                    <a:moveTo>
                      <a:pt x="2517" y="139799"/>
                    </a:moveTo>
                    <a:cubicBezTo>
                      <a:pt x="1384" y="134576"/>
                      <a:pt x="629" y="129227"/>
                      <a:pt x="252" y="123878"/>
                    </a:cubicBezTo>
                    <a:lnTo>
                      <a:pt x="4216" y="123626"/>
                    </a:lnTo>
                    <a:cubicBezTo>
                      <a:pt x="4594" y="128786"/>
                      <a:pt x="5286" y="134009"/>
                      <a:pt x="6419" y="139044"/>
                    </a:cubicBezTo>
                    <a:lnTo>
                      <a:pt x="2517" y="139799"/>
                    </a:lnTo>
                    <a:close/>
                    <a:moveTo>
                      <a:pt x="229999" y="131681"/>
                    </a:moveTo>
                    <a:lnTo>
                      <a:pt x="226098" y="131115"/>
                    </a:lnTo>
                    <a:cubicBezTo>
                      <a:pt x="226790" y="126018"/>
                      <a:pt x="227167" y="120795"/>
                      <a:pt x="227167" y="115572"/>
                    </a:cubicBezTo>
                    <a:lnTo>
                      <a:pt x="231132" y="115131"/>
                    </a:lnTo>
                    <a:lnTo>
                      <a:pt x="231132" y="115572"/>
                    </a:lnTo>
                    <a:cubicBezTo>
                      <a:pt x="231132" y="120984"/>
                      <a:pt x="230754" y="126395"/>
                      <a:pt x="229999" y="131681"/>
                    </a:cubicBezTo>
                    <a:close/>
                    <a:moveTo>
                      <a:pt x="1070" y="115761"/>
                    </a:moveTo>
                    <a:lnTo>
                      <a:pt x="0" y="115698"/>
                    </a:lnTo>
                    <a:cubicBezTo>
                      <a:pt x="0" y="110286"/>
                      <a:pt x="378" y="105000"/>
                      <a:pt x="1070" y="99777"/>
                    </a:cubicBezTo>
                    <a:lnTo>
                      <a:pt x="4971" y="100280"/>
                    </a:lnTo>
                    <a:cubicBezTo>
                      <a:pt x="4279" y="105315"/>
                      <a:pt x="3901" y="110475"/>
                      <a:pt x="3901" y="115572"/>
                    </a:cubicBezTo>
                    <a:lnTo>
                      <a:pt x="1070" y="115761"/>
                    </a:lnTo>
                    <a:close/>
                    <a:moveTo>
                      <a:pt x="226916" y="107328"/>
                    </a:moveTo>
                    <a:cubicBezTo>
                      <a:pt x="226538" y="102168"/>
                      <a:pt x="225783" y="97008"/>
                      <a:pt x="224713" y="91911"/>
                    </a:cubicBezTo>
                    <a:lnTo>
                      <a:pt x="228552" y="91093"/>
                    </a:lnTo>
                    <a:cubicBezTo>
                      <a:pt x="229684" y="96316"/>
                      <a:pt x="230440" y="101728"/>
                      <a:pt x="230817" y="107014"/>
                    </a:cubicBezTo>
                    <a:lnTo>
                      <a:pt x="226916" y="107328"/>
                    </a:lnTo>
                    <a:close/>
                    <a:moveTo>
                      <a:pt x="6293" y="92603"/>
                    </a:moveTo>
                    <a:lnTo>
                      <a:pt x="2454" y="91785"/>
                    </a:lnTo>
                    <a:cubicBezTo>
                      <a:pt x="3587" y="86499"/>
                      <a:pt x="5034" y="81276"/>
                      <a:pt x="6859" y="76242"/>
                    </a:cubicBezTo>
                    <a:lnTo>
                      <a:pt x="10572" y="77564"/>
                    </a:lnTo>
                    <a:cubicBezTo>
                      <a:pt x="8810" y="82472"/>
                      <a:pt x="7362" y="87506"/>
                      <a:pt x="6293" y="92603"/>
                    </a:cubicBezTo>
                    <a:close/>
                    <a:moveTo>
                      <a:pt x="222762" y="84423"/>
                    </a:moveTo>
                    <a:cubicBezTo>
                      <a:pt x="221315" y="79451"/>
                      <a:pt x="219490" y="74543"/>
                      <a:pt x="217414" y="69824"/>
                    </a:cubicBezTo>
                    <a:lnTo>
                      <a:pt x="221000" y="68187"/>
                    </a:lnTo>
                    <a:cubicBezTo>
                      <a:pt x="223203" y="73096"/>
                      <a:pt x="225091" y="78193"/>
                      <a:pt x="226538" y="83290"/>
                    </a:cubicBezTo>
                    <a:lnTo>
                      <a:pt x="222762" y="84423"/>
                    </a:lnTo>
                    <a:close/>
                    <a:moveTo>
                      <a:pt x="13466" y="70390"/>
                    </a:moveTo>
                    <a:lnTo>
                      <a:pt x="9880" y="68817"/>
                    </a:lnTo>
                    <a:cubicBezTo>
                      <a:pt x="12019" y="63908"/>
                      <a:pt x="14599" y="59126"/>
                      <a:pt x="17431" y="54595"/>
                    </a:cubicBezTo>
                    <a:lnTo>
                      <a:pt x="20766" y="56672"/>
                    </a:lnTo>
                    <a:cubicBezTo>
                      <a:pt x="17997" y="61014"/>
                      <a:pt x="15543" y="65670"/>
                      <a:pt x="13466" y="70390"/>
                    </a:cubicBezTo>
                    <a:close/>
                    <a:moveTo>
                      <a:pt x="213953" y="62839"/>
                    </a:moveTo>
                    <a:cubicBezTo>
                      <a:pt x="211498" y="58308"/>
                      <a:pt x="208730" y="53840"/>
                      <a:pt x="205646" y="49687"/>
                    </a:cubicBezTo>
                    <a:lnTo>
                      <a:pt x="208856" y="47359"/>
                    </a:lnTo>
                    <a:cubicBezTo>
                      <a:pt x="212002" y="51701"/>
                      <a:pt x="214897" y="56294"/>
                      <a:pt x="217477" y="61014"/>
                    </a:cubicBezTo>
                    <a:lnTo>
                      <a:pt x="213953" y="62839"/>
                    </a:lnTo>
                    <a:close/>
                    <a:moveTo>
                      <a:pt x="25108" y="50190"/>
                    </a:moveTo>
                    <a:lnTo>
                      <a:pt x="21899" y="47862"/>
                    </a:lnTo>
                    <a:cubicBezTo>
                      <a:pt x="25045" y="43520"/>
                      <a:pt x="28506" y="39367"/>
                      <a:pt x="32219" y="35528"/>
                    </a:cubicBezTo>
                    <a:lnTo>
                      <a:pt x="35051" y="38234"/>
                    </a:lnTo>
                    <a:cubicBezTo>
                      <a:pt x="31527" y="41947"/>
                      <a:pt x="28128" y="45974"/>
                      <a:pt x="25108" y="50190"/>
                    </a:cubicBezTo>
                    <a:close/>
                    <a:moveTo>
                      <a:pt x="200801" y="43520"/>
                    </a:moveTo>
                    <a:cubicBezTo>
                      <a:pt x="197466" y="39556"/>
                      <a:pt x="193816" y="35780"/>
                      <a:pt x="189977" y="32382"/>
                    </a:cubicBezTo>
                    <a:lnTo>
                      <a:pt x="192620" y="29424"/>
                    </a:lnTo>
                    <a:cubicBezTo>
                      <a:pt x="196585" y="33011"/>
                      <a:pt x="200360" y="36850"/>
                      <a:pt x="203821" y="41003"/>
                    </a:cubicBezTo>
                    <a:lnTo>
                      <a:pt x="200801" y="43520"/>
                    </a:lnTo>
                    <a:close/>
                    <a:moveTo>
                      <a:pt x="40714" y="32822"/>
                    </a:moveTo>
                    <a:lnTo>
                      <a:pt x="38071" y="29865"/>
                    </a:lnTo>
                    <a:cubicBezTo>
                      <a:pt x="42035" y="26278"/>
                      <a:pt x="46314" y="22880"/>
                      <a:pt x="50719" y="19922"/>
                    </a:cubicBezTo>
                    <a:lnTo>
                      <a:pt x="52922" y="23195"/>
                    </a:lnTo>
                    <a:cubicBezTo>
                      <a:pt x="48643" y="26089"/>
                      <a:pt x="44553" y="29298"/>
                      <a:pt x="40714" y="32822"/>
                    </a:cubicBezTo>
                    <a:close/>
                    <a:moveTo>
                      <a:pt x="183999" y="27411"/>
                    </a:moveTo>
                    <a:cubicBezTo>
                      <a:pt x="179909" y="24201"/>
                      <a:pt x="175567" y="21307"/>
                      <a:pt x="171099" y="18727"/>
                    </a:cubicBezTo>
                    <a:lnTo>
                      <a:pt x="173050" y="15329"/>
                    </a:lnTo>
                    <a:cubicBezTo>
                      <a:pt x="177707" y="17972"/>
                      <a:pt x="182174" y="20992"/>
                      <a:pt x="186453" y="24327"/>
                    </a:cubicBezTo>
                    <a:lnTo>
                      <a:pt x="183999" y="27411"/>
                    </a:lnTo>
                    <a:close/>
                    <a:moveTo>
                      <a:pt x="59529" y="19041"/>
                    </a:moveTo>
                    <a:lnTo>
                      <a:pt x="57515" y="15643"/>
                    </a:lnTo>
                    <a:cubicBezTo>
                      <a:pt x="62172" y="12937"/>
                      <a:pt x="67017" y="10546"/>
                      <a:pt x="71989" y="8532"/>
                    </a:cubicBezTo>
                    <a:lnTo>
                      <a:pt x="73499" y="12182"/>
                    </a:lnTo>
                    <a:cubicBezTo>
                      <a:pt x="68654" y="14133"/>
                      <a:pt x="63997" y="16398"/>
                      <a:pt x="59529" y="19041"/>
                    </a:cubicBezTo>
                    <a:close/>
                    <a:moveTo>
                      <a:pt x="164177" y="15077"/>
                    </a:moveTo>
                    <a:cubicBezTo>
                      <a:pt x="159521" y="12812"/>
                      <a:pt x="154675" y="10861"/>
                      <a:pt x="149704" y="9288"/>
                    </a:cubicBezTo>
                    <a:lnTo>
                      <a:pt x="150900" y="5512"/>
                    </a:lnTo>
                    <a:cubicBezTo>
                      <a:pt x="155997" y="7148"/>
                      <a:pt x="161031" y="9162"/>
                      <a:pt x="165876" y="11490"/>
                    </a:cubicBezTo>
                    <a:lnTo>
                      <a:pt x="164177" y="15077"/>
                    </a:lnTo>
                    <a:close/>
                    <a:moveTo>
                      <a:pt x="80799" y="9476"/>
                    </a:moveTo>
                    <a:lnTo>
                      <a:pt x="79540" y="5764"/>
                    </a:lnTo>
                    <a:cubicBezTo>
                      <a:pt x="84637" y="4065"/>
                      <a:pt x="89923" y="2743"/>
                      <a:pt x="95146" y="1862"/>
                    </a:cubicBezTo>
                    <a:lnTo>
                      <a:pt x="95838" y="5764"/>
                    </a:lnTo>
                    <a:cubicBezTo>
                      <a:pt x="90741" y="6582"/>
                      <a:pt x="85707" y="7840"/>
                      <a:pt x="80799" y="9476"/>
                    </a:cubicBezTo>
                    <a:close/>
                    <a:moveTo>
                      <a:pt x="142216" y="7148"/>
                    </a:moveTo>
                    <a:cubicBezTo>
                      <a:pt x="137181" y="5890"/>
                      <a:pt x="132021" y="5009"/>
                      <a:pt x="126861" y="4505"/>
                    </a:cubicBezTo>
                    <a:lnTo>
                      <a:pt x="127239" y="604"/>
                    </a:lnTo>
                    <a:cubicBezTo>
                      <a:pt x="132588" y="1170"/>
                      <a:pt x="137937" y="2051"/>
                      <a:pt x="143097" y="3309"/>
                    </a:cubicBezTo>
                    <a:lnTo>
                      <a:pt x="142216" y="7148"/>
                    </a:lnTo>
                    <a:close/>
                    <a:moveTo>
                      <a:pt x="103578" y="4568"/>
                    </a:moveTo>
                    <a:lnTo>
                      <a:pt x="103138" y="667"/>
                    </a:lnTo>
                    <a:cubicBezTo>
                      <a:pt x="108424" y="100"/>
                      <a:pt x="113898" y="-89"/>
                      <a:pt x="119247" y="37"/>
                    </a:cubicBezTo>
                    <a:lnTo>
                      <a:pt x="119121" y="4002"/>
                    </a:lnTo>
                    <a:cubicBezTo>
                      <a:pt x="113961" y="3876"/>
                      <a:pt x="108738" y="4065"/>
                      <a:pt x="103578" y="4568"/>
                    </a:cubicBezTo>
                    <a:close/>
                  </a:path>
                </a:pathLst>
              </a:custGeom>
              <a:solidFill>
                <a:srgbClr val="F8C02C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35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</p:grpSp>
      </p:grpSp>
      <p:sp>
        <p:nvSpPr>
          <p:cNvPr id="436" name="Google Shape;436;g2b763947491_0_2"/>
          <p:cNvSpPr txBox="1"/>
          <p:nvPr/>
        </p:nvSpPr>
        <p:spPr>
          <a:xfrm>
            <a:off x="735284" y="2883261"/>
            <a:ext cx="1283175" cy="30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F8C02C"/>
              </a:buClr>
              <a:buSzPts val="2000"/>
            </a:pPr>
            <a:r>
              <a:rPr lang="en-US" sz="1500">
                <a:solidFill>
                  <a:srgbClr val="F8C02C"/>
                </a:solidFill>
                <a:latin typeface="Oswald"/>
                <a:ea typeface="Oswald"/>
                <a:cs typeface="Oswald"/>
                <a:sym typeface="Oswald"/>
              </a:rPr>
              <a:t>Pre-Health</a:t>
            </a:r>
            <a:endParaRPr sz="1500" b="1">
              <a:solidFill>
                <a:srgbClr val="F8C02C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37" name="Google Shape;437;g2b763947491_0_2"/>
          <p:cNvSpPr txBox="1"/>
          <p:nvPr/>
        </p:nvSpPr>
        <p:spPr>
          <a:xfrm>
            <a:off x="4737995" y="2883261"/>
            <a:ext cx="1677375" cy="30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F8C02C"/>
              </a:buClr>
              <a:buSzPts val="2000"/>
            </a:pPr>
            <a:r>
              <a:rPr lang="en-US" sz="1500">
                <a:solidFill>
                  <a:srgbClr val="F8C02C"/>
                </a:solidFill>
                <a:latin typeface="Oswald"/>
                <a:ea typeface="Oswald"/>
                <a:cs typeface="Oswald"/>
                <a:sym typeface="Oswald"/>
              </a:rPr>
              <a:t>Clinical Rotations </a:t>
            </a:r>
            <a:endParaRPr sz="1500" b="1">
              <a:solidFill>
                <a:srgbClr val="F8C02C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38" name="Google Shape;438;g2b763947491_0_2"/>
          <p:cNvSpPr txBox="1"/>
          <p:nvPr/>
        </p:nvSpPr>
        <p:spPr>
          <a:xfrm>
            <a:off x="835872" y="1660940"/>
            <a:ext cx="1099575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US" sz="12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1½ years in</a:t>
            </a:r>
            <a:endParaRPr sz="12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algn="ctr">
              <a:buClr>
                <a:srgbClr val="000000"/>
              </a:buClr>
              <a:buSzPts val="1600"/>
            </a:pPr>
            <a:r>
              <a:rPr lang="en-US" sz="12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Aruba 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g2b763947491_0_2"/>
          <p:cNvSpPr txBox="1"/>
          <p:nvPr/>
        </p:nvSpPr>
        <p:spPr>
          <a:xfrm>
            <a:off x="2932218" y="2699461"/>
            <a:ext cx="1099575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US"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2 Years in Aruba</a:t>
            </a: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g2b763947491_0_2"/>
          <p:cNvSpPr txBox="1"/>
          <p:nvPr/>
        </p:nvSpPr>
        <p:spPr>
          <a:xfrm>
            <a:off x="6898164" y="2642310"/>
            <a:ext cx="1577925" cy="530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42D3F"/>
              </a:buClr>
              <a:buSzPts val="2000"/>
            </a:pPr>
            <a:r>
              <a:rPr lang="en-US" sz="1500">
                <a:solidFill>
                  <a:srgbClr val="042D3F"/>
                </a:solidFill>
                <a:latin typeface="Oswald"/>
                <a:ea typeface="Oswald"/>
                <a:cs typeface="Oswald"/>
                <a:sym typeface="Oswald"/>
              </a:rPr>
              <a:t>Residency in USA</a:t>
            </a:r>
            <a:endParaRPr sz="1500">
              <a:solidFill>
                <a:srgbClr val="042D3F"/>
              </a:solidFill>
              <a:latin typeface="Oswald"/>
              <a:ea typeface="Oswald"/>
              <a:cs typeface="Oswald"/>
              <a:sym typeface="Oswald"/>
            </a:endParaRPr>
          </a:p>
          <a:p>
            <a:pPr algn="ctr">
              <a:buClr>
                <a:srgbClr val="042D3F"/>
              </a:buClr>
              <a:buSzPts val="2000"/>
            </a:pPr>
            <a:r>
              <a:rPr lang="en-US" sz="1500">
                <a:solidFill>
                  <a:srgbClr val="042D3F"/>
                </a:solidFill>
                <a:latin typeface="Oswald"/>
                <a:ea typeface="Oswald"/>
                <a:cs typeface="Oswald"/>
                <a:sym typeface="Oswald"/>
              </a:rPr>
              <a:t>or Canada</a:t>
            </a:r>
            <a:endParaRPr sz="1500">
              <a:solidFill>
                <a:srgbClr val="042D3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41" name="Google Shape;441;g2b763947491_0_2"/>
          <p:cNvSpPr txBox="1"/>
          <p:nvPr/>
        </p:nvSpPr>
        <p:spPr>
          <a:xfrm>
            <a:off x="2840421" y="1664129"/>
            <a:ext cx="1283175" cy="30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42D3F"/>
              </a:buClr>
              <a:buSzPts val="2000"/>
            </a:pPr>
            <a:r>
              <a:rPr lang="en-US" sz="1500">
                <a:solidFill>
                  <a:srgbClr val="042D3F"/>
                </a:solidFill>
                <a:latin typeface="Oswald"/>
                <a:ea typeface="Oswald"/>
                <a:cs typeface="Oswald"/>
                <a:sym typeface="Oswald"/>
              </a:rPr>
              <a:t>MD Program </a:t>
            </a:r>
            <a:endParaRPr sz="1500" b="1">
              <a:solidFill>
                <a:srgbClr val="042D3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42" name="Google Shape;442;g2b763947491_0_2"/>
          <p:cNvSpPr txBox="1"/>
          <p:nvPr/>
        </p:nvSpPr>
        <p:spPr>
          <a:xfrm>
            <a:off x="4823381" y="1664185"/>
            <a:ext cx="1506600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US"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2 years in</a:t>
            </a:r>
            <a:endParaRPr sz="12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algn="ctr">
              <a:buClr>
                <a:srgbClr val="000000"/>
              </a:buClr>
              <a:buSzPts val="1600"/>
            </a:pPr>
            <a:r>
              <a:rPr lang="en-US"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USA</a:t>
            </a:r>
            <a:endParaRPr sz="12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43" name="Google Shape;443;g2b763947491_0_2"/>
          <p:cNvSpPr txBox="1"/>
          <p:nvPr/>
        </p:nvSpPr>
        <p:spPr>
          <a:xfrm>
            <a:off x="1238288" y="3319605"/>
            <a:ext cx="6667425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42D3F"/>
              </a:buClr>
              <a:buSzPts val="3200"/>
            </a:pPr>
            <a:r>
              <a:rPr lang="en-US" sz="2400" b="1">
                <a:solidFill>
                  <a:srgbClr val="F8C02C"/>
                </a:solidFill>
                <a:latin typeface="Oswald"/>
                <a:ea typeface="Oswald"/>
                <a:cs typeface="Oswald"/>
                <a:sym typeface="Oswald"/>
              </a:rPr>
              <a:t>VETERINARY PROGRAM</a:t>
            </a:r>
            <a:endParaRPr sz="2400" b="1">
              <a:solidFill>
                <a:srgbClr val="F8C02C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44" name="Google Shape;444;g2b763947491_0_2"/>
          <p:cNvSpPr/>
          <p:nvPr/>
        </p:nvSpPr>
        <p:spPr>
          <a:xfrm>
            <a:off x="0" y="3780619"/>
            <a:ext cx="9144000" cy="152257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 sz="135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cxnSp>
        <p:nvCxnSpPr>
          <p:cNvPr id="445" name="Google Shape;445;g2b763947491_0_2"/>
          <p:cNvCxnSpPr>
            <a:stCxn id="444" idx="1"/>
            <a:endCxn id="444" idx="3"/>
          </p:cNvCxnSpPr>
          <p:nvPr/>
        </p:nvCxnSpPr>
        <p:spPr>
          <a:xfrm>
            <a:off x="0" y="4541906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042D3F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446" name="Google Shape;446;g2b763947491_0_2"/>
          <p:cNvGrpSpPr/>
          <p:nvPr/>
        </p:nvGrpSpPr>
        <p:grpSpPr>
          <a:xfrm>
            <a:off x="1304441" y="4260029"/>
            <a:ext cx="228612" cy="788608"/>
            <a:chOff x="1523999" y="3124200"/>
            <a:chExt cx="231131" cy="797298"/>
          </a:xfrm>
        </p:grpSpPr>
        <p:sp>
          <p:nvSpPr>
            <p:cNvPr id="447" name="Google Shape;447;g2b763947491_0_2"/>
            <p:cNvSpPr/>
            <p:nvPr/>
          </p:nvSpPr>
          <p:spPr>
            <a:xfrm>
              <a:off x="1634750" y="3124200"/>
              <a:ext cx="17934" cy="224461"/>
            </a:xfrm>
            <a:custGeom>
              <a:avLst/>
              <a:gdLst/>
              <a:ahLst/>
              <a:cxnLst/>
              <a:rect l="l" t="t" r="r" b="b"/>
              <a:pathLst>
                <a:path w="17934" h="224461" extrusionOk="0">
                  <a:moveTo>
                    <a:pt x="0" y="0"/>
                  </a:moveTo>
                  <a:lnTo>
                    <a:pt x="0" y="44867"/>
                  </a:lnTo>
                  <a:lnTo>
                    <a:pt x="17934" y="44867"/>
                  </a:lnTo>
                  <a:lnTo>
                    <a:pt x="17934" y="0"/>
                  </a:lnTo>
                  <a:lnTo>
                    <a:pt x="0" y="0"/>
                  </a:lnTo>
                  <a:close/>
                  <a:moveTo>
                    <a:pt x="0" y="89797"/>
                  </a:moveTo>
                  <a:lnTo>
                    <a:pt x="0" y="134664"/>
                  </a:lnTo>
                  <a:lnTo>
                    <a:pt x="17934" y="134664"/>
                  </a:lnTo>
                  <a:lnTo>
                    <a:pt x="17934" y="89797"/>
                  </a:lnTo>
                  <a:lnTo>
                    <a:pt x="0" y="89797"/>
                  </a:lnTo>
                  <a:close/>
                  <a:moveTo>
                    <a:pt x="0" y="179594"/>
                  </a:moveTo>
                  <a:lnTo>
                    <a:pt x="0" y="224462"/>
                  </a:lnTo>
                  <a:lnTo>
                    <a:pt x="17934" y="224462"/>
                  </a:lnTo>
                  <a:lnTo>
                    <a:pt x="17934" y="179594"/>
                  </a:lnTo>
                  <a:lnTo>
                    <a:pt x="0" y="179594"/>
                  </a:lnTo>
                  <a:close/>
                </a:path>
              </a:pathLst>
            </a:custGeom>
            <a:solidFill>
              <a:srgbClr val="055679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35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48" name="Google Shape;448;g2b763947491_0_2"/>
            <p:cNvSpPr/>
            <p:nvPr/>
          </p:nvSpPr>
          <p:spPr>
            <a:xfrm>
              <a:off x="1634750" y="3393088"/>
              <a:ext cx="17934" cy="224461"/>
            </a:xfrm>
            <a:custGeom>
              <a:avLst/>
              <a:gdLst/>
              <a:ahLst/>
              <a:cxnLst/>
              <a:rect l="l" t="t" r="r" b="b"/>
              <a:pathLst>
                <a:path w="17934" h="224461" extrusionOk="0">
                  <a:moveTo>
                    <a:pt x="0" y="0"/>
                  </a:moveTo>
                  <a:lnTo>
                    <a:pt x="0" y="44867"/>
                  </a:lnTo>
                  <a:lnTo>
                    <a:pt x="17934" y="44867"/>
                  </a:lnTo>
                  <a:lnTo>
                    <a:pt x="17934" y="0"/>
                  </a:lnTo>
                  <a:lnTo>
                    <a:pt x="0" y="0"/>
                  </a:lnTo>
                  <a:close/>
                  <a:moveTo>
                    <a:pt x="0" y="89797"/>
                  </a:moveTo>
                  <a:lnTo>
                    <a:pt x="0" y="134664"/>
                  </a:lnTo>
                  <a:lnTo>
                    <a:pt x="17934" y="134664"/>
                  </a:lnTo>
                  <a:lnTo>
                    <a:pt x="17934" y="89797"/>
                  </a:lnTo>
                  <a:lnTo>
                    <a:pt x="0" y="89797"/>
                  </a:lnTo>
                  <a:close/>
                  <a:moveTo>
                    <a:pt x="0" y="179594"/>
                  </a:moveTo>
                  <a:lnTo>
                    <a:pt x="0" y="224462"/>
                  </a:lnTo>
                  <a:lnTo>
                    <a:pt x="17934" y="224462"/>
                  </a:lnTo>
                  <a:lnTo>
                    <a:pt x="17934" y="179594"/>
                  </a:lnTo>
                  <a:lnTo>
                    <a:pt x="0" y="179594"/>
                  </a:lnTo>
                  <a:close/>
                </a:path>
              </a:pathLst>
            </a:custGeom>
            <a:solidFill>
              <a:srgbClr val="055679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35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49" name="Google Shape;449;g2b763947491_0_2"/>
            <p:cNvSpPr/>
            <p:nvPr/>
          </p:nvSpPr>
          <p:spPr>
            <a:xfrm>
              <a:off x="1634750" y="3572682"/>
              <a:ext cx="17934" cy="224461"/>
            </a:xfrm>
            <a:custGeom>
              <a:avLst/>
              <a:gdLst/>
              <a:ahLst/>
              <a:cxnLst/>
              <a:rect l="l" t="t" r="r" b="b"/>
              <a:pathLst>
                <a:path w="17934" h="224461" extrusionOk="0">
                  <a:moveTo>
                    <a:pt x="0" y="0"/>
                  </a:moveTo>
                  <a:lnTo>
                    <a:pt x="0" y="44867"/>
                  </a:lnTo>
                  <a:lnTo>
                    <a:pt x="17934" y="44867"/>
                  </a:lnTo>
                  <a:lnTo>
                    <a:pt x="17934" y="0"/>
                  </a:lnTo>
                  <a:lnTo>
                    <a:pt x="0" y="0"/>
                  </a:lnTo>
                  <a:close/>
                  <a:moveTo>
                    <a:pt x="0" y="89797"/>
                  </a:moveTo>
                  <a:lnTo>
                    <a:pt x="0" y="134664"/>
                  </a:lnTo>
                  <a:lnTo>
                    <a:pt x="17934" y="134664"/>
                  </a:lnTo>
                  <a:lnTo>
                    <a:pt x="17934" y="89797"/>
                  </a:lnTo>
                  <a:lnTo>
                    <a:pt x="0" y="89797"/>
                  </a:lnTo>
                  <a:close/>
                  <a:moveTo>
                    <a:pt x="0" y="179594"/>
                  </a:moveTo>
                  <a:lnTo>
                    <a:pt x="0" y="224462"/>
                  </a:lnTo>
                  <a:lnTo>
                    <a:pt x="17934" y="224462"/>
                  </a:lnTo>
                  <a:lnTo>
                    <a:pt x="17934" y="179594"/>
                  </a:lnTo>
                  <a:lnTo>
                    <a:pt x="0" y="179594"/>
                  </a:lnTo>
                  <a:close/>
                </a:path>
              </a:pathLst>
            </a:custGeom>
            <a:solidFill>
              <a:srgbClr val="055679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35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50" name="Google Shape;450;g2b763947491_0_2"/>
            <p:cNvSpPr/>
            <p:nvPr/>
          </p:nvSpPr>
          <p:spPr>
            <a:xfrm rot="-4601629">
              <a:off x="1585449" y="3793054"/>
              <a:ext cx="116592" cy="116592"/>
            </a:xfrm>
            <a:custGeom>
              <a:avLst/>
              <a:gdLst/>
              <a:ahLst/>
              <a:cxnLst/>
              <a:rect l="l" t="t" r="r" b="b"/>
              <a:pathLst>
                <a:path w="116670" h="116670" extrusionOk="0">
                  <a:moveTo>
                    <a:pt x="116670" y="58335"/>
                  </a:moveTo>
                  <a:cubicBezTo>
                    <a:pt x="116670" y="90553"/>
                    <a:pt x="90553" y="116670"/>
                    <a:pt x="58335" y="116670"/>
                  </a:cubicBezTo>
                  <a:cubicBezTo>
                    <a:pt x="26118" y="116670"/>
                    <a:pt x="0" y="90553"/>
                    <a:pt x="0" y="58335"/>
                  </a:cubicBezTo>
                  <a:cubicBezTo>
                    <a:pt x="0" y="26118"/>
                    <a:pt x="26118" y="0"/>
                    <a:pt x="58335" y="0"/>
                  </a:cubicBezTo>
                  <a:cubicBezTo>
                    <a:pt x="90553" y="0"/>
                    <a:pt x="116670" y="26117"/>
                    <a:pt x="116670" y="58335"/>
                  </a:cubicBezTo>
                  <a:close/>
                </a:path>
              </a:pathLst>
            </a:custGeom>
            <a:solidFill>
              <a:srgbClr val="055679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35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51" name="Google Shape;451;g2b763947491_0_2"/>
            <p:cNvSpPr/>
            <p:nvPr/>
          </p:nvSpPr>
          <p:spPr>
            <a:xfrm>
              <a:off x="1614677" y="3822252"/>
              <a:ext cx="58018" cy="58018"/>
            </a:xfrm>
            <a:custGeom>
              <a:avLst/>
              <a:gdLst/>
              <a:ahLst/>
              <a:cxnLst/>
              <a:rect l="l" t="t" r="r" b="b"/>
              <a:pathLst>
                <a:path w="58018" h="58018" extrusionOk="0">
                  <a:moveTo>
                    <a:pt x="0" y="29009"/>
                  </a:moveTo>
                  <a:cubicBezTo>
                    <a:pt x="0" y="12963"/>
                    <a:pt x="12963" y="0"/>
                    <a:pt x="29009" y="0"/>
                  </a:cubicBezTo>
                  <a:cubicBezTo>
                    <a:pt x="45056" y="0"/>
                    <a:pt x="58019" y="12963"/>
                    <a:pt x="58019" y="29009"/>
                  </a:cubicBezTo>
                  <a:cubicBezTo>
                    <a:pt x="58019" y="45056"/>
                    <a:pt x="45056" y="58019"/>
                    <a:pt x="29009" y="58019"/>
                  </a:cubicBezTo>
                  <a:cubicBezTo>
                    <a:pt x="12963" y="58019"/>
                    <a:pt x="0" y="45056"/>
                    <a:pt x="0" y="29009"/>
                  </a:cubicBezTo>
                  <a:close/>
                </a:path>
              </a:pathLst>
            </a:custGeom>
            <a:solidFill>
              <a:srgbClr val="055679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35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grpSp>
          <p:nvGrpSpPr>
            <p:cNvPr id="452" name="Google Shape;452;g2b763947491_0_2"/>
            <p:cNvGrpSpPr/>
            <p:nvPr/>
          </p:nvGrpSpPr>
          <p:grpSpPr>
            <a:xfrm>
              <a:off x="1523999" y="3249073"/>
              <a:ext cx="231131" cy="231169"/>
              <a:chOff x="1523999" y="3249073"/>
              <a:chExt cx="231131" cy="231169"/>
            </a:xfrm>
          </p:grpSpPr>
          <p:sp>
            <p:nvSpPr>
              <p:cNvPr id="453" name="Google Shape;453;g2b763947491_0_2"/>
              <p:cNvSpPr/>
              <p:nvPr/>
            </p:nvSpPr>
            <p:spPr>
              <a:xfrm>
                <a:off x="1595169" y="3320281"/>
                <a:ext cx="88727" cy="88727"/>
              </a:xfrm>
              <a:custGeom>
                <a:avLst/>
                <a:gdLst/>
                <a:ahLst/>
                <a:cxnLst/>
                <a:rect l="l" t="t" r="r" b="b"/>
                <a:pathLst>
                  <a:path w="88727" h="88727" extrusionOk="0">
                    <a:moveTo>
                      <a:pt x="88727" y="44364"/>
                    </a:moveTo>
                    <a:cubicBezTo>
                      <a:pt x="88727" y="68865"/>
                      <a:pt x="68865" y="88727"/>
                      <a:pt x="44364" y="88727"/>
                    </a:cubicBezTo>
                    <a:cubicBezTo>
                      <a:pt x="19862" y="88727"/>
                      <a:pt x="0" y="68865"/>
                      <a:pt x="0" y="44364"/>
                    </a:cubicBezTo>
                    <a:cubicBezTo>
                      <a:pt x="0" y="19862"/>
                      <a:pt x="19862" y="0"/>
                      <a:pt x="44364" y="0"/>
                    </a:cubicBezTo>
                    <a:cubicBezTo>
                      <a:pt x="68865" y="0"/>
                      <a:pt x="88727" y="19862"/>
                      <a:pt x="88727" y="44364"/>
                    </a:cubicBezTo>
                    <a:close/>
                  </a:path>
                </a:pathLst>
              </a:custGeom>
              <a:solidFill>
                <a:srgbClr val="055679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35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  <p:sp>
            <p:nvSpPr>
              <p:cNvPr id="454" name="Google Shape;454;g2b763947491_0_2"/>
              <p:cNvSpPr/>
              <p:nvPr/>
            </p:nvSpPr>
            <p:spPr>
              <a:xfrm>
                <a:off x="1554518" y="3279693"/>
                <a:ext cx="170029" cy="169966"/>
              </a:xfrm>
              <a:custGeom>
                <a:avLst/>
                <a:gdLst/>
                <a:ahLst/>
                <a:cxnLst/>
                <a:rect l="l" t="t" r="r" b="b"/>
                <a:pathLst>
                  <a:path w="170029" h="169966" extrusionOk="0">
                    <a:moveTo>
                      <a:pt x="85015" y="169967"/>
                    </a:moveTo>
                    <a:cubicBezTo>
                      <a:pt x="38134" y="169967"/>
                      <a:pt x="0" y="131833"/>
                      <a:pt x="0" y="85015"/>
                    </a:cubicBezTo>
                    <a:cubicBezTo>
                      <a:pt x="0" y="38134"/>
                      <a:pt x="38134" y="0"/>
                      <a:pt x="85015" y="0"/>
                    </a:cubicBezTo>
                    <a:cubicBezTo>
                      <a:pt x="131896" y="0"/>
                      <a:pt x="170029" y="38134"/>
                      <a:pt x="170029" y="85015"/>
                    </a:cubicBezTo>
                    <a:cubicBezTo>
                      <a:pt x="170029" y="131833"/>
                      <a:pt x="131896" y="169967"/>
                      <a:pt x="85015" y="169967"/>
                    </a:cubicBezTo>
                    <a:close/>
                    <a:moveTo>
                      <a:pt x="85015" y="7866"/>
                    </a:moveTo>
                    <a:cubicBezTo>
                      <a:pt x="42476" y="7866"/>
                      <a:pt x="7929" y="42476"/>
                      <a:pt x="7929" y="84952"/>
                    </a:cubicBezTo>
                    <a:cubicBezTo>
                      <a:pt x="7929" y="127491"/>
                      <a:pt x="42539" y="162038"/>
                      <a:pt x="85015" y="162038"/>
                    </a:cubicBezTo>
                    <a:cubicBezTo>
                      <a:pt x="127554" y="162038"/>
                      <a:pt x="162101" y="127428"/>
                      <a:pt x="162101" y="84952"/>
                    </a:cubicBezTo>
                    <a:cubicBezTo>
                      <a:pt x="162164" y="42476"/>
                      <a:pt x="127554" y="7866"/>
                      <a:pt x="85015" y="7866"/>
                    </a:cubicBezTo>
                    <a:close/>
                  </a:path>
                </a:pathLst>
              </a:custGeom>
              <a:solidFill>
                <a:srgbClr val="055679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35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  <p:sp>
            <p:nvSpPr>
              <p:cNvPr id="455" name="Google Shape;455;g2b763947491_0_2"/>
              <p:cNvSpPr/>
              <p:nvPr/>
            </p:nvSpPr>
            <p:spPr>
              <a:xfrm>
                <a:off x="1523999" y="3249073"/>
                <a:ext cx="231131" cy="231169"/>
              </a:xfrm>
              <a:custGeom>
                <a:avLst/>
                <a:gdLst/>
                <a:ahLst/>
                <a:cxnLst/>
                <a:rect l="l" t="t" r="r" b="b"/>
                <a:pathLst>
                  <a:path w="231131" h="231169" extrusionOk="0">
                    <a:moveTo>
                      <a:pt x="115534" y="231169"/>
                    </a:moveTo>
                    <a:cubicBezTo>
                      <a:pt x="114213" y="231169"/>
                      <a:pt x="112891" y="231169"/>
                      <a:pt x="111633" y="231106"/>
                    </a:cubicBezTo>
                    <a:lnTo>
                      <a:pt x="111759" y="227142"/>
                    </a:lnTo>
                    <a:cubicBezTo>
                      <a:pt x="116919" y="227331"/>
                      <a:pt x="122268" y="227142"/>
                      <a:pt x="127302" y="226575"/>
                    </a:cubicBezTo>
                    <a:lnTo>
                      <a:pt x="127742" y="230477"/>
                    </a:lnTo>
                    <a:cubicBezTo>
                      <a:pt x="123778" y="230917"/>
                      <a:pt x="119688" y="231169"/>
                      <a:pt x="115534" y="231169"/>
                    </a:cubicBezTo>
                    <a:close/>
                    <a:moveTo>
                      <a:pt x="103578" y="230540"/>
                    </a:moveTo>
                    <a:cubicBezTo>
                      <a:pt x="98229" y="229974"/>
                      <a:pt x="92881" y="229092"/>
                      <a:pt x="87721" y="227771"/>
                    </a:cubicBezTo>
                    <a:lnTo>
                      <a:pt x="88664" y="223932"/>
                    </a:lnTo>
                    <a:cubicBezTo>
                      <a:pt x="93699" y="225191"/>
                      <a:pt x="98859" y="226072"/>
                      <a:pt x="104019" y="226575"/>
                    </a:cubicBezTo>
                    <a:lnTo>
                      <a:pt x="103578" y="230540"/>
                    </a:lnTo>
                    <a:close/>
                    <a:moveTo>
                      <a:pt x="135734" y="229407"/>
                    </a:moveTo>
                    <a:lnTo>
                      <a:pt x="135042" y="225506"/>
                    </a:lnTo>
                    <a:cubicBezTo>
                      <a:pt x="140139" y="224625"/>
                      <a:pt x="145236" y="223303"/>
                      <a:pt x="150144" y="221730"/>
                    </a:cubicBezTo>
                    <a:lnTo>
                      <a:pt x="151340" y="225443"/>
                    </a:lnTo>
                    <a:cubicBezTo>
                      <a:pt x="146306" y="227142"/>
                      <a:pt x="141020" y="228463"/>
                      <a:pt x="135734" y="229407"/>
                    </a:cubicBezTo>
                    <a:close/>
                    <a:moveTo>
                      <a:pt x="79981" y="225569"/>
                    </a:moveTo>
                    <a:cubicBezTo>
                      <a:pt x="74883" y="223932"/>
                      <a:pt x="69849" y="221919"/>
                      <a:pt x="65004" y="219528"/>
                    </a:cubicBezTo>
                    <a:lnTo>
                      <a:pt x="66703" y="216004"/>
                    </a:lnTo>
                    <a:cubicBezTo>
                      <a:pt x="71359" y="218269"/>
                      <a:pt x="76268" y="220220"/>
                      <a:pt x="81176" y="221793"/>
                    </a:cubicBezTo>
                    <a:lnTo>
                      <a:pt x="79981" y="225569"/>
                    </a:lnTo>
                    <a:close/>
                    <a:moveTo>
                      <a:pt x="158954" y="222737"/>
                    </a:moveTo>
                    <a:lnTo>
                      <a:pt x="157444" y="219087"/>
                    </a:lnTo>
                    <a:cubicBezTo>
                      <a:pt x="162226" y="217136"/>
                      <a:pt x="166946" y="214871"/>
                      <a:pt x="171414" y="212228"/>
                    </a:cubicBezTo>
                    <a:lnTo>
                      <a:pt x="173365" y="215626"/>
                    </a:lnTo>
                    <a:cubicBezTo>
                      <a:pt x="168771" y="218332"/>
                      <a:pt x="163925" y="220723"/>
                      <a:pt x="158954" y="222737"/>
                    </a:cubicBezTo>
                    <a:close/>
                    <a:moveTo>
                      <a:pt x="57893" y="215752"/>
                    </a:moveTo>
                    <a:cubicBezTo>
                      <a:pt x="53236" y="213046"/>
                      <a:pt x="48706" y="210026"/>
                      <a:pt x="44552" y="206753"/>
                    </a:cubicBezTo>
                    <a:lnTo>
                      <a:pt x="47007" y="203670"/>
                    </a:lnTo>
                    <a:cubicBezTo>
                      <a:pt x="51034" y="206816"/>
                      <a:pt x="55376" y="209774"/>
                      <a:pt x="59907" y="212354"/>
                    </a:cubicBezTo>
                    <a:lnTo>
                      <a:pt x="57893" y="215752"/>
                    </a:lnTo>
                    <a:close/>
                    <a:moveTo>
                      <a:pt x="180224" y="211410"/>
                    </a:moveTo>
                    <a:lnTo>
                      <a:pt x="178021" y="208138"/>
                    </a:lnTo>
                    <a:cubicBezTo>
                      <a:pt x="182300" y="205243"/>
                      <a:pt x="186391" y="202034"/>
                      <a:pt x="190292" y="198573"/>
                    </a:cubicBezTo>
                    <a:lnTo>
                      <a:pt x="192935" y="201530"/>
                    </a:lnTo>
                    <a:cubicBezTo>
                      <a:pt x="188908" y="205054"/>
                      <a:pt x="184629" y="208389"/>
                      <a:pt x="180224" y="211410"/>
                    </a:cubicBezTo>
                    <a:close/>
                    <a:moveTo>
                      <a:pt x="38323" y="201593"/>
                    </a:moveTo>
                    <a:cubicBezTo>
                      <a:pt x="34358" y="198006"/>
                      <a:pt x="30583" y="194105"/>
                      <a:pt x="27122" y="190015"/>
                    </a:cubicBezTo>
                    <a:lnTo>
                      <a:pt x="30142" y="187498"/>
                    </a:lnTo>
                    <a:cubicBezTo>
                      <a:pt x="33477" y="191462"/>
                      <a:pt x="37127" y="195238"/>
                      <a:pt x="40966" y="198699"/>
                    </a:cubicBezTo>
                    <a:lnTo>
                      <a:pt x="38323" y="201593"/>
                    </a:lnTo>
                    <a:close/>
                    <a:moveTo>
                      <a:pt x="198724" y="195867"/>
                    </a:moveTo>
                    <a:lnTo>
                      <a:pt x="195893" y="193098"/>
                    </a:lnTo>
                    <a:cubicBezTo>
                      <a:pt x="199479" y="189385"/>
                      <a:pt x="202877" y="185358"/>
                      <a:pt x="205898" y="181205"/>
                    </a:cubicBezTo>
                    <a:lnTo>
                      <a:pt x="209107" y="183533"/>
                    </a:lnTo>
                    <a:cubicBezTo>
                      <a:pt x="205961" y="187812"/>
                      <a:pt x="202437" y="191965"/>
                      <a:pt x="198724" y="195867"/>
                    </a:cubicBezTo>
                    <a:close/>
                    <a:moveTo>
                      <a:pt x="22150" y="183659"/>
                    </a:moveTo>
                    <a:cubicBezTo>
                      <a:pt x="19004" y="179317"/>
                      <a:pt x="16109" y="174723"/>
                      <a:pt x="13592" y="170004"/>
                    </a:cubicBezTo>
                    <a:lnTo>
                      <a:pt x="17053" y="168116"/>
                    </a:lnTo>
                    <a:cubicBezTo>
                      <a:pt x="19507" y="172647"/>
                      <a:pt x="22276" y="177115"/>
                      <a:pt x="25360" y="181268"/>
                    </a:cubicBezTo>
                    <a:lnTo>
                      <a:pt x="22150" y="183659"/>
                    </a:lnTo>
                    <a:close/>
                    <a:moveTo>
                      <a:pt x="213575" y="176800"/>
                    </a:moveTo>
                    <a:lnTo>
                      <a:pt x="210240" y="174723"/>
                    </a:lnTo>
                    <a:cubicBezTo>
                      <a:pt x="213009" y="170318"/>
                      <a:pt x="215463" y="165725"/>
                      <a:pt x="217539" y="161005"/>
                    </a:cubicBezTo>
                    <a:lnTo>
                      <a:pt x="221126" y="162578"/>
                    </a:lnTo>
                    <a:cubicBezTo>
                      <a:pt x="218987" y="167487"/>
                      <a:pt x="216407" y="172269"/>
                      <a:pt x="213575" y="176800"/>
                    </a:cubicBezTo>
                    <a:close/>
                    <a:moveTo>
                      <a:pt x="10068" y="162767"/>
                    </a:moveTo>
                    <a:cubicBezTo>
                      <a:pt x="7866" y="157859"/>
                      <a:pt x="6041" y="152762"/>
                      <a:pt x="4531" y="147665"/>
                    </a:cubicBezTo>
                    <a:lnTo>
                      <a:pt x="8306" y="146595"/>
                    </a:lnTo>
                    <a:cubicBezTo>
                      <a:pt x="9754" y="151566"/>
                      <a:pt x="11516" y="156474"/>
                      <a:pt x="13655" y="161194"/>
                    </a:cubicBezTo>
                    <a:lnTo>
                      <a:pt x="10068" y="162767"/>
                    </a:lnTo>
                    <a:close/>
                    <a:moveTo>
                      <a:pt x="224210" y="155090"/>
                    </a:moveTo>
                    <a:lnTo>
                      <a:pt x="220497" y="153706"/>
                    </a:lnTo>
                    <a:cubicBezTo>
                      <a:pt x="222259" y="148860"/>
                      <a:pt x="223706" y="143826"/>
                      <a:pt x="224776" y="138729"/>
                    </a:cubicBezTo>
                    <a:lnTo>
                      <a:pt x="228615" y="139547"/>
                    </a:lnTo>
                    <a:cubicBezTo>
                      <a:pt x="227545" y="144833"/>
                      <a:pt x="226035" y="150056"/>
                      <a:pt x="224210" y="155090"/>
                    </a:cubicBezTo>
                    <a:close/>
                    <a:moveTo>
                      <a:pt x="2517" y="139799"/>
                    </a:moveTo>
                    <a:cubicBezTo>
                      <a:pt x="1384" y="134576"/>
                      <a:pt x="629" y="129227"/>
                      <a:pt x="252" y="123878"/>
                    </a:cubicBezTo>
                    <a:lnTo>
                      <a:pt x="4216" y="123626"/>
                    </a:lnTo>
                    <a:cubicBezTo>
                      <a:pt x="4594" y="128786"/>
                      <a:pt x="5286" y="134009"/>
                      <a:pt x="6419" y="139044"/>
                    </a:cubicBezTo>
                    <a:lnTo>
                      <a:pt x="2517" y="139799"/>
                    </a:lnTo>
                    <a:close/>
                    <a:moveTo>
                      <a:pt x="229999" y="131681"/>
                    </a:moveTo>
                    <a:lnTo>
                      <a:pt x="226098" y="131115"/>
                    </a:lnTo>
                    <a:cubicBezTo>
                      <a:pt x="226790" y="126018"/>
                      <a:pt x="227167" y="120795"/>
                      <a:pt x="227167" y="115572"/>
                    </a:cubicBezTo>
                    <a:lnTo>
                      <a:pt x="231132" y="115131"/>
                    </a:lnTo>
                    <a:lnTo>
                      <a:pt x="231132" y="115572"/>
                    </a:lnTo>
                    <a:cubicBezTo>
                      <a:pt x="231132" y="120984"/>
                      <a:pt x="230754" y="126395"/>
                      <a:pt x="229999" y="131681"/>
                    </a:cubicBezTo>
                    <a:close/>
                    <a:moveTo>
                      <a:pt x="1070" y="115761"/>
                    </a:moveTo>
                    <a:lnTo>
                      <a:pt x="0" y="115698"/>
                    </a:lnTo>
                    <a:cubicBezTo>
                      <a:pt x="0" y="110286"/>
                      <a:pt x="378" y="105000"/>
                      <a:pt x="1070" y="99777"/>
                    </a:cubicBezTo>
                    <a:lnTo>
                      <a:pt x="4971" y="100280"/>
                    </a:lnTo>
                    <a:cubicBezTo>
                      <a:pt x="4279" y="105315"/>
                      <a:pt x="3901" y="110475"/>
                      <a:pt x="3901" y="115572"/>
                    </a:cubicBezTo>
                    <a:lnTo>
                      <a:pt x="1070" y="115761"/>
                    </a:lnTo>
                    <a:close/>
                    <a:moveTo>
                      <a:pt x="226916" y="107328"/>
                    </a:moveTo>
                    <a:cubicBezTo>
                      <a:pt x="226538" y="102168"/>
                      <a:pt x="225783" y="97008"/>
                      <a:pt x="224713" y="91911"/>
                    </a:cubicBezTo>
                    <a:lnTo>
                      <a:pt x="228552" y="91093"/>
                    </a:lnTo>
                    <a:cubicBezTo>
                      <a:pt x="229684" y="96316"/>
                      <a:pt x="230440" y="101728"/>
                      <a:pt x="230817" y="107014"/>
                    </a:cubicBezTo>
                    <a:lnTo>
                      <a:pt x="226916" y="107328"/>
                    </a:lnTo>
                    <a:close/>
                    <a:moveTo>
                      <a:pt x="6293" y="92603"/>
                    </a:moveTo>
                    <a:lnTo>
                      <a:pt x="2454" y="91785"/>
                    </a:lnTo>
                    <a:cubicBezTo>
                      <a:pt x="3587" y="86499"/>
                      <a:pt x="5034" y="81276"/>
                      <a:pt x="6859" y="76242"/>
                    </a:cubicBezTo>
                    <a:lnTo>
                      <a:pt x="10572" y="77564"/>
                    </a:lnTo>
                    <a:cubicBezTo>
                      <a:pt x="8810" y="82472"/>
                      <a:pt x="7362" y="87506"/>
                      <a:pt x="6293" y="92603"/>
                    </a:cubicBezTo>
                    <a:close/>
                    <a:moveTo>
                      <a:pt x="222762" y="84423"/>
                    </a:moveTo>
                    <a:cubicBezTo>
                      <a:pt x="221315" y="79451"/>
                      <a:pt x="219490" y="74543"/>
                      <a:pt x="217414" y="69824"/>
                    </a:cubicBezTo>
                    <a:lnTo>
                      <a:pt x="221000" y="68187"/>
                    </a:lnTo>
                    <a:cubicBezTo>
                      <a:pt x="223203" y="73096"/>
                      <a:pt x="225091" y="78193"/>
                      <a:pt x="226601" y="83290"/>
                    </a:cubicBezTo>
                    <a:lnTo>
                      <a:pt x="222762" y="84423"/>
                    </a:lnTo>
                    <a:close/>
                    <a:moveTo>
                      <a:pt x="13466" y="70390"/>
                    </a:moveTo>
                    <a:lnTo>
                      <a:pt x="9880" y="68817"/>
                    </a:lnTo>
                    <a:cubicBezTo>
                      <a:pt x="12019" y="63908"/>
                      <a:pt x="14599" y="59126"/>
                      <a:pt x="17431" y="54595"/>
                    </a:cubicBezTo>
                    <a:lnTo>
                      <a:pt x="20766" y="56672"/>
                    </a:lnTo>
                    <a:cubicBezTo>
                      <a:pt x="17997" y="61014"/>
                      <a:pt x="15543" y="65670"/>
                      <a:pt x="13466" y="70390"/>
                    </a:cubicBezTo>
                    <a:close/>
                    <a:moveTo>
                      <a:pt x="213953" y="62839"/>
                    </a:moveTo>
                    <a:cubicBezTo>
                      <a:pt x="211498" y="58308"/>
                      <a:pt x="208730" y="53840"/>
                      <a:pt x="205646" y="49687"/>
                    </a:cubicBezTo>
                    <a:lnTo>
                      <a:pt x="208856" y="47359"/>
                    </a:lnTo>
                    <a:cubicBezTo>
                      <a:pt x="212002" y="51701"/>
                      <a:pt x="214897" y="56294"/>
                      <a:pt x="217477" y="61014"/>
                    </a:cubicBezTo>
                    <a:lnTo>
                      <a:pt x="213953" y="62839"/>
                    </a:lnTo>
                    <a:close/>
                    <a:moveTo>
                      <a:pt x="25108" y="50190"/>
                    </a:moveTo>
                    <a:lnTo>
                      <a:pt x="21899" y="47862"/>
                    </a:lnTo>
                    <a:cubicBezTo>
                      <a:pt x="25045" y="43520"/>
                      <a:pt x="28506" y="39367"/>
                      <a:pt x="32219" y="35528"/>
                    </a:cubicBezTo>
                    <a:lnTo>
                      <a:pt x="35050" y="38234"/>
                    </a:lnTo>
                    <a:cubicBezTo>
                      <a:pt x="31527" y="41947"/>
                      <a:pt x="28128" y="45974"/>
                      <a:pt x="25108" y="50190"/>
                    </a:cubicBezTo>
                    <a:close/>
                    <a:moveTo>
                      <a:pt x="200801" y="43520"/>
                    </a:moveTo>
                    <a:cubicBezTo>
                      <a:pt x="197466" y="39556"/>
                      <a:pt x="193816" y="35780"/>
                      <a:pt x="189977" y="32382"/>
                    </a:cubicBezTo>
                    <a:lnTo>
                      <a:pt x="192620" y="29424"/>
                    </a:lnTo>
                    <a:cubicBezTo>
                      <a:pt x="196585" y="33011"/>
                      <a:pt x="200360" y="36850"/>
                      <a:pt x="203821" y="41003"/>
                    </a:cubicBezTo>
                    <a:lnTo>
                      <a:pt x="200801" y="43520"/>
                    </a:lnTo>
                    <a:close/>
                    <a:moveTo>
                      <a:pt x="40714" y="32822"/>
                    </a:moveTo>
                    <a:lnTo>
                      <a:pt x="38071" y="29865"/>
                    </a:lnTo>
                    <a:cubicBezTo>
                      <a:pt x="42035" y="26278"/>
                      <a:pt x="46314" y="22880"/>
                      <a:pt x="50719" y="19922"/>
                    </a:cubicBezTo>
                    <a:lnTo>
                      <a:pt x="52922" y="23195"/>
                    </a:lnTo>
                    <a:cubicBezTo>
                      <a:pt x="48643" y="26089"/>
                      <a:pt x="44552" y="29298"/>
                      <a:pt x="40714" y="32822"/>
                    </a:cubicBezTo>
                    <a:close/>
                    <a:moveTo>
                      <a:pt x="183999" y="27411"/>
                    </a:moveTo>
                    <a:cubicBezTo>
                      <a:pt x="179909" y="24201"/>
                      <a:pt x="175567" y="21307"/>
                      <a:pt x="171099" y="18727"/>
                    </a:cubicBezTo>
                    <a:lnTo>
                      <a:pt x="173050" y="15329"/>
                    </a:lnTo>
                    <a:cubicBezTo>
                      <a:pt x="177707" y="17972"/>
                      <a:pt x="182174" y="20992"/>
                      <a:pt x="186453" y="24327"/>
                    </a:cubicBezTo>
                    <a:lnTo>
                      <a:pt x="183999" y="27411"/>
                    </a:lnTo>
                    <a:close/>
                    <a:moveTo>
                      <a:pt x="59529" y="19041"/>
                    </a:moveTo>
                    <a:lnTo>
                      <a:pt x="57516" y="15643"/>
                    </a:lnTo>
                    <a:cubicBezTo>
                      <a:pt x="62172" y="12937"/>
                      <a:pt x="67018" y="10546"/>
                      <a:pt x="71989" y="8532"/>
                    </a:cubicBezTo>
                    <a:lnTo>
                      <a:pt x="73499" y="12182"/>
                    </a:lnTo>
                    <a:cubicBezTo>
                      <a:pt x="68654" y="14133"/>
                      <a:pt x="63997" y="16398"/>
                      <a:pt x="59529" y="19041"/>
                    </a:cubicBezTo>
                    <a:close/>
                    <a:moveTo>
                      <a:pt x="164177" y="15077"/>
                    </a:moveTo>
                    <a:cubicBezTo>
                      <a:pt x="159521" y="12812"/>
                      <a:pt x="154675" y="10861"/>
                      <a:pt x="149704" y="9288"/>
                    </a:cubicBezTo>
                    <a:lnTo>
                      <a:pt x="150900" y="5512"/>
                    </a:lnTo>
                    <a:cubicBezTo>
                      <a:pt x="155997" y="7148"/>
                      <a:pt x="161031" y="9162"/>
                      <a:pt x="165876" y="11490"/>
                    </a:cubicBezTo>
                    <a:lnTo>
                      <a:pt x="164177" y="15077"/>
                    </a:lnTo>
                    <a:close/>
                    <a:moveTo>
                      <a:pt x="80799" y="9476"/>
                    </a:moveTo>
                    <a:lnTo>
                      <a:pt x="79540" y="5764"/>
                    </a:lnTo>
                    <a:cubicBezTo>
                      <a:pt x="84637" y="4065"/>
                      <a:pt x="89923" y="2743"/>
                      <a:pt x="95146" y="1862"/>
                    </a:cubicBezTo>
                    <a:lnTo>
                      <a:pt x="95838" y="5764"/>
                    </a:lnTo>
                    <a:cubicBezTo>
                      <a:pt x="90741" y="6582"/>
                      <a:pt x="85707" y="7840"/>
                      <a:pt x="80799" y="9476"/>
                    </a:cubicBezTo>
                    <a:close/>
                    <a:moveTo>
                      <a:pt x="142216" y="7148"/>
                    </a:moveTo>
                    <a:cubicBezTo>
                      <a:pt x="137181" y="5890"/>
                      <a:pt x="132021" y="5009"/>
                      <a:pt x="126861" y="4505"/>
                    </a:cubicBezTo>
                    <a:lnTo>
                      <a:pt x="127239" y="604"/>
                    </a:lnTo>
                    <a:cubicBezTo>
                      <a:pt x="132588" y="1170"/>
                      <a:pt x="137937" y="2051"/>
                      <a:pt x="143097" y="3309"/>
                    </a:cubicBezTo>
                    <a:lnTo>
                      <a:pt x="142216" y="7148"/>
                    </a:lnTo>
                    <a:close/>
                    <a:moveTo>
                      <a:pt x="103578" y="4568"/>
                    </a:moveTo>
                    <a:lnTo>
                      <a:pt x="103138" y="667"/>
                    </a:lnTo>
                    <a:cubicBezTo>
                      <a:pt x="108424" y="100"/>
                      <a:pt x="113898" y="-89"/>
                      <a:pt x="119247" y="37"/>
                    </a:cubicBezTo>
                    <a:lnTo>
                      <a:pt x="119121" y="4002"/>
                    </a:lnTo>
                    <a:cubicBezTo>
                      <a:pt x="113961" y="3876"/>
                      <a:pt x="108738" y="4065"/>
                      <a:pt x="103578" y="4568"/>
                    </a:cubicBezTo>
                    <a:close/>
                  </a:path>
                </a:pathLst>
              </a:custGeom>
              <a:solidFill>
                <a:srgbClr val="055679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35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</p:grpSp>
      </p:grpSp>
      <p:grpSp>
        <p:nvGrpSpPr>
          <p:cNvPr id="456" name="Google Shape;456;g2b763947491_0_2"/>
          <p:cNvGrpSpPr/>
          <p:nvPr/>
        </p:nvGrpSpPr>
        <p:grpSpPr>
          <a:xfrm>
            <a:off x="3406578" y="4149022"/>
            <a:ext cx="228612" cy="646184"/>
            <a:chOff x="2360931" y="2878280"/>
            <a:chExt cx="231131" cy="785395"/>
          </a:xfrm>
        </p:grpSpPr>
        <p:sp>
          <p:nvSpPr>
            <p:cNvPr id="457" name="Google Shape;457;g2b763947491_0_2"/>
            <p:cNvSpPr/>
            <p:nvPr/>
          </p:nvSpPr>
          <p:spPr>
            <a:xfrm>
              <a:off x="2466523" y="3439214"/>
              <a:ext cx="17934" cy="224461"/>
            </a:xfrm>
            <a:custGeom>
              <a:avLst/>
              <a:gdLst/>
              <a:ahLst/>
              <a:cxnLst/>
              <a:rect l="l" t="t" r="r" b="b"/>
              <a:pathLst>
                <a:path w="17934" h="224461" extrusionOk="0">
                  <a:moveTo>
                    <a:pt x="17934" y="224462"/>
                  </a:moveTo>
                  <a:lnTo>
                    <a:pt x="17934" y="179594"/>
                  </a:lnTo>
                  <a:lnTo>
                    <a:pt x="0" y="179594"/>
                  </a:lnTo>
                  <a:lnTo>
                    <a:pt x="0" y="224462"/>
                  </a:lnTo>
                  <a:lnTo>
                    <a:pt x="17934" y="224462"/>
                  </a:lnTo>
                  <a:close/>
                  <a:moveTo>
                    <a:pt x="17934" y="134664"/>
                  </a:moveTo>
                  <a:lnTo>
                    <a:pt x="17934" y="89797"/>
                  </a:lnTo>
                  <a:lnTo>
                    <a:pt x="0" y="89797"/>
                  </a:lnTo>
                  <a:lnTo>
                    <a:pt x="0" y="134664"/>
                  </a:lnTo>
                  <a:lnTo>
                    <a:pt x="17934" y="134664"/>
                  </a:lnTo>
                  <a:close/>
                  <a:moveTo>
                    <a:pt x="17934" y="44867"/>
                  </a:moveTo>
                  <a:lnTo>
                    <a:pt x="17934" y="0"/>
                  </a:lnTo>
                  <a:lnTo>
                    <a:pt x="0" y="0"/>
                  </a:lnTo>
                  <a:lnTo>
                    <a:pt x="0" y="44867"/>
                  </a:lnTo>
                  <a:lnTo>
                    <a:pt x="17934" y="44867"/>
                  </a:lnTo>
                  <a:close/>
                </a:path>
              </a:pathLst>
            </a:custGeom>
            <a:solidFill>
              <a:srgbClr val="F8C02C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35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58" name="Google Shape;458;g2b763947491_0_2"/>
            <p:cNvSpPr/>
            <p:nvPr/>
          </p:nvSpPr>
          <p:spPr>
            <a:xfrm>
              <a:off x="2466523" y="3170388"/>
              <a:ext cx="17934" cy="224461"/>
            </a:xfrm>
            <a:custGeom>
              <a:avLst/>
              <a:gdLst/>
              <a:ahLst/>
              <a:cxnLst/>
              <a:rect l="l" t="t" r="r" b="b"/>
              <a:pathLst>
                <a:path w="17934" h="224461" extrusionOk="0">
                  <a:moveTo>
                    <a:pt x="17934" y="224462"/>
                  </a:moveTo>
                  <a:lnTo>
                    <a:pt x="17934" y="179594"/>
                  </a:lnTo>
                  <a:lnTo>
                    <a:pt x="0" y="179594"/>
                  </a:lnTo>
                  <a:lnTo>
                    <a:pt x="0" y="224462"/>
                  </a:lnTo>
                  <a:lnTo>
                    <a:pt x="17934" y="224462"/>
                  </a:lnTo>
                  <a:close/>
                  <a:moveTo>
                    <a:pt x="17934" y="134664"/>
                  </a:moveTo>
                  <a:lnTo>
                    <a:pt x="17934" y="89797"/>
                  </a:lnTo>
                  <a:lnTo>
                    <a:pt x="0" y="89797"/>
                  </a:lnTo>
                  <a:lnTo>
                    <a:pt x="0" y="134664"/>
                  </a:lnTo>
                  <a:lnTo>
                    <a:pt x="17934" y="134664"/>
                  </a:lnTo>
                  <a:close/>
                  <a:moveTo>
                    <a:pt x="17934" y="44867"/>
                  </a:moveTo>
                  <a:lnTo>
                    <a:pt x="17934" y="0"/>
                  </a:lnTo>
                  <a:lnTo>
                    <a:pt x="0" y="0"/>
                  </a:lnTo>
                  <a:lnTo>
                    <a:pt x="0" y="44867"/>
                  </a:lnTo>
                  <a:lnTo>
                    <a:pt x="17934" y="44867"/>
                  </a:lnTo>
                  <a:close/>
                </a:path>
              </a:pathLst>
            </a:custGeom>
            <a:solidFill>
              <a:srgbClr val="F8C02C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35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59" name="Google Shape;459;g2b763947491_0_2"/>
            <p:cNvSpPr/>
            <p:nvPr/>
          </p:nvSpPr>
          <p:spPr>
            <a:xfrm>
              <a:off x="2466523" y="2990794"/>
              <a:ext cx="17934" cy="224461"/>
            </a:xfrm>
            <a:custGeom>
              <a:avLst/>
              <a:gdLst/>
              <a:ahLst/>
              <a:cxnLst/>
              <a:rect l="l" t="t" r="r" b="b"/>
              <a:pathLst>
                <a:path w="17934" h="224461" extrusionOk="0">
                  <a:moveTo>
                    <a:pt x="17934" y="224462"/>
                  </a:moveTo>
                  <a:lnTo>
                    <a:pt x="17934" y="179594"/>
                  </a:lnTo>
                  <a:lnTo>
                    <a:pt x="0" y="179594"/>
                  </a:lnTo>
                  <a:lnTo>
                    <a:pt x="0" y="224462"/>
                  </a:lnTo>
                  <a:lnTo>
                    <a:pt x="17934" y="224462"/>
                  </a:lnTo>
                  <a:close/>
                  <a:moveTo>
                    <a:pt x="17934" y="134664"/>
                  </a:moveTo>
                  <a:lnTo>
                    <a:pt x="17934" y="89797"/>
                  </a:lnTo>
                  <a:lnTo>
                    <a:pt x="0" y="89797"/>
                  </a:lnTo>
                  <a:lnTo>
                    <a:pt x="0" y="134664"/>
                  </a:lnTo>
                  <a:lnTo>
                    <a:pt x="17934" y="134664"/>
                  </a:lnTo>
                  <a:close/>
                  <a:moveTo>
                    <a:pt x="17934" y="44867"/>
                  </a:moveTo>
                  <a:lnTo>
                    <a:pt x="17934" y="0"/>
                  </a:lnTo>
                  <a:lnTo>
                    <a:pt x="0" y="0"/>
                  </a:lnTo>
                  <a:lnTo>
                    <a:pt x="0" y="44867"/>
                  </a:lnTo>
                  <a:lnTo>
                    <a:pt x="17934" y="44867"/>
                  </a:lnTo>
                  <a:close/>
                </a:path>
              </a:pathLst>
            </a:custGeom>
            <a:solidFill>
              <a:srgbClr val="F8C02C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35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60" name="Google Shape;460;g2b763947491_0_2"/>
            <p:cNvSpPr/>
            <p:nvPr/>
          </p:nvSpPr>
          <p:spPr>
            <a:xfrm>
              <a:off x="2417125" y="2878280"/>
              <a:ext cx="116667" cy="116667"/>
            </a:xfrm>
            <a:custGeom>
              <a:avLst/>
              <a:gdLst/>
              <a:ahLst/>
              <a:cxnLst/>
              <a:rect l="l" t="t" r="r" b="b"/>
              <a:pathLst>
                <a:path w="116667" h="116667" extrusionOk="0">
                  <a:moveTo>
                    <a:pt x="116667" y="58334"/>
                  </a:moveTo>
                  <a:cubicBezTo>
                    <a:pt x="116667" y="90552"/>
                    <a:pt x="90552" y="116667"/>
                    <a:pt x="58334" y="116667"/>
                  </a:cubicBezTo>
                  <a:cubicBezTo>
                    <a:pt x="26115" y="116667"/>
                    <a:pt x="0" y="90552"/>
                    <a:pt x="0" y="58334"/>
                  </a:cubicBezTo>
                  <a:cubicBezTo>
                    <a:pt x="0" y="26115"/>
                    <a:pt x="26115" y="0"/>
                    <a:pt x="58334" y="0"/>
                  </a:cubicBezTo>
                  <a:cubicBezTo>
                    <a:pt x="90552" y="63"/>
                    <a:pt x="116667" y="26178"/>
                    <a:pt x="116667" y="58334"/>
                  </a:cubicBezTo>
                  <a:close/>
                </a:path>
              </a:pathLst>
            </a:custGeom>
            <a:solidFill>
              <a:srgbClr val="F8C02C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35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61" name="Google Shape;461;g2b763947491_0_2"/>
            <p:cNvSpPr/>
            <p:nvPr/>
          </p:nvSpPr>
          <p:spPr>
            <a:xfrm>
              <a:off x="2446449" y="2907604"/>
              <a:ext cx="58018" cy="58018"/>
            </a:xfrm>
            <a:custGeom>
              <a:avLst/>
              <a:gdLst/>
              <a:ahLst/>
              <a:cxnLst/>
              <a:rect l="l" t="t" r="r" b="b"/>
              <a:pathLst>
                <a:path w="58018" h="58018" extrusionOk="0">
                  <a:moveTo>
                    <a:pt x="58019" y="29009"/>
                  </a:moveTo>
                  <a:cubicBezTo>
                    <a:pt x="58019" y="45056"/>
                    <a:pt x="45056" y="58019"/>
                    <a:pt x="29009" y="58019"/>
                  </a:cubicBezTo>
                  <a:cubicBezTo>
                    <a:pt x="12963" y="58019"/>
                    <a:pt x="0" y="45056"/>
                    <a:pt x="0" y="29009"/>
                  </a:cubicBezTo>
                  <a:cubicBezTo>
                    <a:pt x="0" y="12963"/>
                    <a:pt x="12963" y="0"/>
                    <a:pt x="29009" y="0"/>
                  </a:cubicBezTo>
                  <a:cubicBezTo>
                    <a:pt x="45056" y="0"/>
                    <a:pt x="58019" y="13026"/>
                    <a:pt x="58019" y="29009"/>
                  </a:cubicBezTo>
                  <a:close/>
                </a:path>
              </a:pathLst>
            </a:custGeom>
            <a:solidFill>
              <a:srgbClr val="F8C02C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35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grpSp>
          <p:nvGrpSpPr>
            <p:cNvPr id="462" name="Google Shape;462;g2b763947491_0_2"/>
            <p:cNvGrpSpPr/>
            <p:nvPr/>
          </p:nvGrpSpPr>
          <p:grpSpPr>
            <a:xfrm>
              <a:off x="2360931" y="3249073"/>
              <a:ext cx="231131" cy="231169"/>
              <a:chOff x="2360931" y="3249073"/>
              <a:chExt cx="231131" cy="231169"/>
            </a:xfrm>
          </p:grpSpPr>
          <p:sp>
            <p:nvSpPr>
              <p:cNvPr id="463" name="Google Shape;463;g2b763947491_0_2"/>
              <p:cNvSpPr/>
              <p:nvPr/>
            </p:nvSpPr>
            <p:spPr>
              <a:xfrm>
                <a:off x="2432102" y="3320281"/>
                <a:ext cx="88727" cy="88727"/>
              </a:xfrm>
              <a:custGeom>
                <a:avLst/>
                <a:gdLst/>
                <a:ahLst/>
                <a:cxnLst/>
                <a:rect l="l" t="t" r="r" b="b"/>
                <a:pathLst>
                  <a:path w="88727" h="88727" extrusionOk="0">
                    <a:moveTo>
                      <a:pt x="88727" y="44364"/>
                    </a:moveTo>
                    <a:cubicBezTo>
                      <a:pt x="88727" y="68865"/>
                      <a:pt x="68865" y="88727"/>
                      <a:pt x="44364" y="88727"/>
                    </a:cubicBezTo>
                    <a:cubicBezTo>
                      <a:pt x="19862" y="88727"/>
                      <a:pt x="0" y="68865"/>
                      <a:pt x="0" y="44364"/>
                    </a:cubicBezTo>
                    <a:cubicBezTo>
                      <a:pt x="0" y="19862"/>
                      <a:pt x="19862" y="0"/>
                      <a:pt x="44364" y="0"/>
                    </a:cubicBezTo>
                    <a:cubicBezTo>
                      <a:pt x="68865" y="0"/>
                      <a:pt x="88727" y="19862"/>
                      <a:pt x="88727" y="44364"/>
                    </a:cubicBezTo>
                    <a:close/>
                  </a:path>
                </a:pathLst>
              </a:custGeom>
              <a:solidFill>
                <a:srgbClr val="F8C02C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35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  <p:sp>
            <p:nvSpPr>
              <p:cNvPr id="464" name="Google Shape;464;g2b763947491_0_2"/>
              <p:cNvSpPr/>
              <p:nvPr/>
            </p:nvSpPr>
            <p:spPr>
              <a:xfrm>
                <a:off x="2391451" y="3279693"/>
                <a:ext cx="170029" cy="169966"/>
              </a:xfrm>
              <a:custGeom>
                <a:avLst/>
                <a:gdLst/>
                <a:ahLst/>
                <a:cxnLst/>
                <a:rect l="l" t="t" r="r" b="b"/>
                <a:pathLst>
                  <a:path w="170029" h="169966" extrusionOk="0">
                    <a:moveTo>
                      <a:pt x="85015" y="169967"/>
                    </a:moveTo>
                    <a:cubicBezTo>
                      <a:pt x="38134" y="169967"/>
                      <a:pt x="0" y="131833"/>
                      <a:pt x="0" y="85015"/>
                    </a:cubicBezTo>
                    <a:cubicBezTo>
                      <a:pt x="0" y="38134"/>
                      <a:pt x="38134" y="0"/>
                      <a:pt x="85015" y="0"/>
                    </a:cubicBezTo>
                    <a:cubicBezTo>
                      <a:pt x="131895" y="0"/>
                      <a:pt x="170029" y="38134"/>
                      <a:pt x="170029" y="85015"/>
                    </a:cubicBezTo>
                    <a:cubicBezTo>
                      <a:pt x="170029" y="131833"/>
                      <a:pt x="131895" y="169967"/>
                      <a:pt x="85015" y="169967"/>
                    </a:cubicBezTo>
                    <a:close/>
                    <a:moveTo>
                      <a:pt x="85015" y="7866"/>
                    </a:moveTo>
                    <a:cubicBezTo>
                      <a:pt x="42476" y="7866"/>
                      <a:pt x="7929" y="42476"/>
                      <a:pt x="7929" y="84952"/>
                    </a:cubicBezTo>
                    <a:cubicBezTo>
                      <a:pt x="7929" y="127491"/>
                      <a:pt x="42539" y="162038"/>
                      <a:pt x="85015" y="162038"/>
                    </a:cubicBezTo>
                    <a:cubicBezTo>
                      <a:pt x="127553" y="162038"/>
                      <a:pt x="162101" y="127428"/>
                      <a:pt x="162101" y="84952"/>
                    </a:cubicBezTo>
                    <a:cubicBezTo>
                      <a:pt x="162163" y="42476"/>
                      <a:pt x="127553" y="7866"/>
                      <a:pt x="85015" y="7866"/>
                    </a:cubicBezTo>
                    <a:close/>
                  </a:path>
                </a:pathLst>
              </a:custGeom>
              <a:solidFill>
                <a:srgbClr val="F8C02C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35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  <p:sp>
            <p:nvSpPr>
              <p:cNvPr id="465" name="Google Shape;465;g2b763947491_0_2"/>
              <p:cNvSpPr/>
              <p:nvPr/>
            </p:nvSpPr>
            <p:spPr>
              <a:xfrm>
                <a:off x="2360931" y="3249073"/>
                <a:ext cx="231131" cy="231169"/>
              </a:xfrm>
              <a:custGeom>
                <a:avLst/>
                <a:gdLst/>
                <a:ahLst/>
                <a:cxnLst/>
                <a:rect l="l" t="t" r="r" b="b"/>
                <a:pathLst>
                  <a:path w="231131" h="231169" extrusionOk="0">
                    <a:moveTo>
                      <a:pt x="115534" y="231169"/>
                    </a:moveTo>
                    <a:cubicBezTo>
                      <a:pt x="114213" y="231169"/>
                      <a:pt x="112891" y="231169"/>
                      <a:pt x="111633" y="231106"/>
                    </a:cubicBezTo>
                    <a:lnTo>
                      <a:pt x="111759" y="227142"/>
                    </a:lnTo>
                    <a:cubicBezTo>
                      <a:pt x="116919" y="227331"/>
                      <a:pt x="122268" y="227142"/>
                      <a:pt x="127302" y="226575"/>
                    </a:cubicBezTo>
                    <a:lnTo>
                      <a:pt x="127742" y="230477"/>
                    </a:lnTo>
                    <a:cubicBezTo>
                      <a:pt x="123778" y="230917"/>
                      <a:pt x="119688" y="231169"/>
                      <a:pt x="115534" y="231169"/>
                    </a:cubicBezTo>
                    <a:close/>
                    <a:moveTo>
                      <a:pt x="103578" y="230540"/>
                    </a:moveTo>
                    <a:cubicBezTo>
                      <a:pt x="98229" y="229974"/>
                      <a:pt x="92881" y="229092"/>
                      <a:pt x="87721" y="227771"/>
                    </a:cubicBezTo>
                    <a:lnTo>
                      <a:pt x="88664" y="223932"/>
                    </a:lnTo>
                    <a:cubicBezTo>
                      <a:pt x="93699" y="225191"/>
                      <a:pt x="98859" y="226072"/>
                      <a:pt x="104019" y="226575"/>
                    </a:cubicBezTo>
                    <a:lnTo>
                      <a:pt x="103578" y="230540"/>
                    </a:lnTo>
                    <a:close/>
                    <a:moveTo>
                      <a:pt x="135734" y="229407"/>
                    </a:moveTo>
                    <a:lnTo>
                      <a:pt x="135042" y="225506"/>
                    </a:lnTo>
                    <a:cubicBezTo>
                      <a:pt x="140139" y="224625"/>
                      <a:pt x="145236" y="223303"/>
                      <a:pt x="150144" y="221730"/>
                    </a:cubicBezTo>
                    <a:lnTo>
                      <a:pt x="151340" y="225443"/>
                    </a:lnTo>
                    <a:cubicBezTo>
                      <a:pt x="146306" y="227142"/>
                      <a:pt x="141020" y="228463"/>
                      <a:pt x="135734" y="229407"/>
                    </a:cubicBezTo>
                    <a:close/>
                    <a:moveTo>
                      <a:pt x="79981" y="225569"/>
                    </a:moveTo>
                    <a:cubicBezTo>
                      <a:pt x="74883" y="223932"/>
                      <a:pt x="69849" y="221919"/>
                      <a:pt x="65004" y="219528"/>
                    </a:cubicBezTo>
                    <a:lnTo>
                      <a:pt x="66703" y="216004"/>
                    </a:lnTo>
                    <a:cubicBezTo>
                      <a:pt x="71359" y="218269"/>
                      <a:pt x="76268" y="220220"/>
                      <a:pt x="81176" y="221793"/>
                    </a:cubicBezTo>
                    <a:lnTo>
                      <a:pt x="79981" y="225569"/>
                    </a:lnTo>
                    <a:close/>
                    <a:moveTo>
                      <a:pt x="158954" y="222737"/>
                    </a:moveTo>
                    <a:lnTo>
                      <a:pt x="157507" y="219087"/>
                    </a:lnTo>
                    <a:cubicBezTo>
                      <a:pt x="162289" y="217136"/>
                      <a:pt x="167009" y="214871"/>
                      <a:pt x="171477" y="212228"/>
                    </a:cubicBezTo>
                    <a:lnTo>
                      <a:pt x="173427" y="215626"/>
                    </a:lnTo>
                    <a:cubicBezTo>
                      <a:pt x="168771" y="218332"/>
                      <a:pt x="163925" y="220723"/>
                      <a:pt x="158954" y="222737"/>
                    </a:cubicBezTo>
                    <a:close/>
                    <a:moveTo>
                      <a:pt x="57893" y="215752"/>
                    </a:moveTo>
                    <a:cubicBezTo>
                      <a:pt x="53236" y="213046"/>
                      <a:pt x="48706" y="210026"/>
                      <a:pt x="44553" y="206753"/>
                    </a:cubicBezTo>
                    <a:lnTo>
                      <a:pt x="47007" y="203670"/>
                    </a:lnTo>
                    <a:cubicBezTo>
                      <a:pt x="51097" y="206816"/>
                      <a:pt x="55376" y="209774"/>
                      <a:pt x="59907" y="212354"/>
                    </a:cubicBezTo>
                    <a:lnTo>
                      <a:pt x="57893" y="215752"/>
                    </a:lnTo>
                    <a:close/>
                    <a:moveTo>
                      <a:pt x="180224" y="211410"/>
                    </a:moveTo>
                    <a:lnTo>
                      <a:pt x="178021" y="208138"/>
                    </a:lnTo>
                    <a:cubicBezTo>
                      <a:pt x="182300" y="205243"/>
                      <a:pt x="186390" y="202034"/>
                      <a:pt x="190292" y="198573"/>
                    </a:cubicBezTo>
                    <a:lnTo>
                      <a:pt x="192935" y="201530"/>
                    </a:lnTo>
                    <a:cubicBezTo>
                      <a:pt x="188908" y="205054"/>
                      <a:pt x="184629" y="208389"/>
                      <a:pt x="180224" y="211410"/>
                    </a:cubicBezTo>
                    <a:close/>
                    <a:moveTo>
                      <a:pt x="38323" y="201593"/>
                    </a:moveTo>
                    <a:cubicBezTo>
                      <a:pt x="34358" y="198006"/>
                      <a:pt x="30583" y="194105"/>
                      <a:pt x="27122" y="190015"/>
                    </a:cubicBezTo>
                    <a:lnTo>
                      <a:pt x="30142" y="187498"/>
                    </a:lnTo>
                    <a:cubicBezTo>
                      <a:pt x="33477" y="191462"/>
                      <a:pt x="37127" y="195238"/>
                      <a:pt x="40966" y="198699"/>
                    </a:cubicBezTo>
                    <a:lnTo>
                      <a:pt x="38323" y="201593"/>
                    </a:lnTo>
                    <a:close/>
                    <a:moveTo>
                      <a:pt x="198724" y="195867"/>
                    </a:moveTo>
                    <a:lnTo>
                      <a:pt x="195893" y="193098"/>
                    </a:lnTo>
                    <a:cubicBezTo>
                      <a:pt x="199479" y="189385"/>
                      <a:pt x="202877" y="185358"/>
                      <a:pt x="205898" y="181205"/>
                    </a:cubicBezTo>
                    <a:lnTo>
                      <a:pt x="209107" y="183533"/>
                    </a:lnTo>
                    <a:cubicBezTo>
                      <a:pt x="205961" y="187812"/>
                      <a:pt x="202437" y="191965"/>
                      <a:pt x="198724" y="195867"/>
                    </a:cubicBezTo>
                    <a:close/>
                    <a:moveTo>
                      <a:pt x="22150" y="183659"/>
                    </a:moveTo>
                    <a:cubicBezTo>
                      <a:pt x="19004" y="179317"/>
                      <a:pt x="16109" y="174723"/>
                      <a:pt x="13592" y="170004"/>
                    </a:cubicBezTo>
                    <a:lnTo>
                      <a:pt x="17053" y="168116"/>
                    </a:lnTo>
                    <a:cubicBezTo>
                      <a:pt x="19507" y="172647"/>
                      <a:pt x="22276" y="177115"/>
                      <a:pt x="25360" y="181268"/>
                    </a:cubicBezTo>
                    <a:lnTo>
                      <a:pt x="22150" y="183659"/>
                    </a:lnTo>
                    <a:close/>
                    <a:moveTo>
                      <a:pt x="213575" y="176800"/>
                    </a:moveTo>
                    <a:lnTo>
                      <a:pt x="210240" y="174723"/>
                    </a:lnTo>
                    <a:cubicBezTo>
                      <a:pt x="213009" y="170318"/>
                      <a:pt x="215463" y="165725"/>
                      <a:pt x="217540" y="161005"/>
                    </a:cubicBezTo>
                    <a:lnTo>
                      <a:pt x="221126" y="162578"/>
                    </a:lnTo>
                    <a:cubicBezTo>
                      <a:pt x="218987" y="167487"/>
                      <a:pt x="216407" y="172269"/>
                      <a:pt x="213575" y="176800"/>
                    </a:cubicBezTo>
                    <a:close/>
                    <a:moveTo>
                      <a:pt x="10068" y="162767"/>
                    </a:moveTo>
                    <a:cubicBezTo>
                      <a:pt x="7866" y="157859"/>
                      <a:pt x="6041" y="152762"/>
                      <a:pt x="4531" y="147665"/>
                    </a:cubicBezTo>
                    <a:lnTo>
                      <a:pt x="8306" y="146595"/>
                    </a:lnTo>
                    <a:cubicBezTo>
                      <a:pt x="9754" y="151566"/>
                      <a:pt x="11516" y="156474"/>
                      <a:pt x="13655" y="161194"/>
                    </a:cubicBezTo>
                    <a:lnTo>
                      <a:pt x="10068" y="162767"/>
                    </a:lnTo>
                    <a:close/>
                    <a:moveTo>
                      <a:pt x="224210" y="155090"/>
                    </a:moveTo>
                    <a:lnTo>
                      <a:pt x="220497" y="153706"/>
                    </a:lnTo>
                    <a:cubicBezTo>
                      <a:pt x="222259" y="148860"/>
                      <a:pt x="223706" y="143826"/>
                      <a:pt x="224776" y="138729"/>
                    </a:cubicBezTo>
                    <a:lnTo>
                      <a:pt x="228615" y="139547"/>
                    </a:lnTo>
                    <a:cubicBezTo>
                      <a:pt x="227545" y="144833"/>
                      <a:pt x="226035" y="150056"/>
                      <a:pt x="224210" y="155090"/>
                    </a:cubicBezTo>
                    <a:close/>
                    <a:moveTo>
                      <a:pt x="2517" y="139799"/>
                    </a:moveTo>
                    <a:cubicBezTo>
                      <a:pt x="1384" y="134576"/>
                      <a:pt x="629" y="129227"/>
                      <a:pt x="252" y="123878"/>
                    </a:cubicBezTo>
                    <a:lnTo>
                      <a:pt x="4216" y="123626"/>
                    </a:lnTo>
                    <a:cubicBezTo>
                      <a:pt x="4594" y="128786"/>
                      <a:pt x="5286" y="134009"/>
                      <a:pt x="6419" y="139044"/>
                    </a:cubicBezTo>
                    <a:lnTo>
                      <a:pt x="2517" y="139799"/>
                    </a:lnTo>
                    <a:close/>
                    <a:moveTo>
                      <a:pt x="229999" y="131681"/>
                    </a:moveTo>
                    <a:lnTo>
                      <a:pt x="226098" y="131115"/>
                    </a:lnTo>
                    <a:cubicBezTo>
                      <a:pt x="226790" y="126018"/>
                      <a:pt x="227167" y="120795"/>
                      <a:pt x="227167" y="115572"/>
                    </a:cubicBezTo>
                    <a:lnTo>
                      <a:pt x="231132" y="115131"/>
                    </a:lnTo>
                    <a:lnTo>
                      <a:pt x="231132" y="115572"/>
                    </a:lnTo>
                    <a:cubicBezTo>
                      <a:pt x="231132" y="120984"/>
                      <a:pt x="230754" y="126395"/>
                      <a:pt x="229999" y="131681"/>
                    </a:cubicBezTo>
                    <a:close/>
                    <a:moveTo>
                      <a:pt x="1070" y="115761"/>
                    </a:moveTo>
                    <a:lnTo>
                      <a:pt x="0" y="115698"/>
                    </a:lnTo>
                    <a:cubicBezTo>
                      <a:pt x="0" y="110286"/>
                      <a:pt x="378" y="105000"/>
                      <a:pt x="1070" y="99777"/>
                    </a:cubicBezTo>
                    <a:lnTo>
                      <a:pt x="4971" y="100280"/>
                    </a:lnTo>
                    <a:cubicBezTo>
                      <a:pt x="4279" y="105315"/>
                      <a:pt x="3901" y="110475"/>
                      <a:pt x="3901" y="115572"/>
                    </a:cubicBezTo>
                    <a:lnTo>
                      <a:pt x="1070" y="115761"/>
                    </a:lnTo>
                    <a:close/>
                    <a:moveTo>
                      <a:pt x="226916" y="107328"/>
                    </a:moveTo>
                    <a:cubicBezTo>
                      <a:pt x="226538" y="102168"/>
                      <a:pt x="225783" y="97008"/>
                      <a:pt x="224713" y="91911"/>
                    </a:cubicBezTo>
                    <a:lnTo>
                      <a:pt x="228552" y="91093"/>
                    </a:lnTo>
                    <a:cubicBezTo>
                      <a:pt x="229684" y="96316"/>
                      <a:pt x="230440" y="101728"/>
                      <a:pt x="230817" y="107014"/>
                    </a:cubicBezTo>
                    <a:lnTo>
                      <a:pt x="226916" y="107328"/>
                    </a:lnTo>
                    <a:close/>
                    <a:moveTo>
                      <a:pt x="6293" y="92603"/>
                    </a:moveTo>
                    <a:lnTo>
                      <a:pt x="2454" y="91785"/>
                    </a:lnTo>
                    <a:cubicBezTo>
                      <a:pt x="3587" y="86499"/>
                      <a:pt x="5034" y="81276"/>
                      <a:pt x="6859" y="76242"/>
                    </a:cubicBezTo>
                    <a:lnTo>
                      <a:pt x="10572" y="77564"/>
                    </a:lnTo>
                    <a:cubicBezTo>
                      <a:pt x="8810" y="82472"/>
                      <a:pt x="7362" y="87506"/>
                      <a:pt x="6293" y="92603"/>
                    </a:cubicBezTo>
                    <a:close/>
                    <a:moveTo>
                      <a:pt x="222762" y="84423"/>
                    </a:moveTo>
                    <a:cubicBezTo>
                      <a:pt x="221315" y="79451"/>
                      <a:pt x="219490" y="74543"/>
                      <a:pt x="217414" y="69824"/>
                    </a:cubicBezTo>
                    <a:lnTo>
                      <a:pt x="221000" y="68187"/>
                    </a:lnTo>
                    <a:cubicBezTo>
                      <a:pt x="223203" y="73096"/>
                      <a:pt x="225091" y="78193"/>
                      <a:pt x="226538" y="83290"/>
                    </a:cubicBezTo>
                    <a:lnTo>
                      <a:pt x="222762" y="84423"/>
                    </a:lnTo>
                    <a:close/>
                    <a:moveTo>
                      <a:pt x="13466" y="70390"/>
                    </a:moveTo>
                    <a:lnTo>
                      <a:pt x="9880" y="68817"/>
                    </a:lnTo>
                    <a:cubicBezTo>
                      <a:pt x="12019" y="63908"/>
                      <a:pt x="14599" y="59126"/>
                      <a:pt x="17431" y="54595"/>
                    </a:cubicBezTo>
                    <a:lnTo>
                      <a:pt x="20766" y="56672"/>
                    </a:lnTo>
                    <a:cubicBezTo>
                      <a:pt x="17997" y="61014"/>
                      <a:pt x="15543" y="65670"/>
                      <a:pt x="13466" y="70390"/>
                    </a:cubicBezTo>
                    <a:close/>
                    <a:moveTo>
                      <a:pt x="213953" y="62839"/>
                    </a:moveTo>
                    <a:cubicBezTo>
                      <a:pt x="211498" y="58308"/>
                      <a:pt x="208730" y="53840"/>
                      <a:pt x="205646" y="49687"/>
                    </a:cubicBezTo>
                    <a:lnTo>
                      <a:pt x="208856" y="47359"/>
                    </a:lnTo>
                    <a:cubicBezTo>
                      <a:pt x="212002" y="51701"/>
                      <a:pt x="214897" y="56294"/>
                      <a:pt x="217477" y="61014"/>
                    </a:cubicBezTo>
                    <a:lnTo>
                      <a:pt x="213953" y="62839"/>
                    </a:lnTo>
                    <a:close/>
                    <a:moveTo>
                      <a:pt x="25108" y="50190"/>
                    </a:moveTo>
                    <a:lnTo>
                      <a:pt x="21899" y="47862"/>
                    </a:lnTo>
                    <a:cubicBezTo>
                      <a:pt x="25045" y="43520"/>
                      <a:pt x="28506" y="39367"/>
                      <a:pt x="32219" y="35528"/>
                    </a:cubicBezTo>
                    <a:lnTo>
                      <a:pt x="35051" y="38234"/>
                    </a:lnTo>
                    <a:cubicBezTo>
                      <a:pt x="31527" y="41947"/>
                      <a:pt x="28128" y="45974"/>
                      <a:pt x="25108" y="50190"/>
                    </a:cubicBezTo>
                    <a:close/>
                    <a:moveTo>
                      <a:pt x="200801" y="43520"/>
                    </a:moveTo>
                    <a:cubicBezTo>
                      <a:pt x="197466" y="39556"/>
                      <a:pt x="193816" y="35780"/>
                      <a:pt x="189977" y="32382"/>
                    </a:cubicBezTo>
                    <a:lnTo>
                      <a:pt x="192620" y="29424"/>
                    </a:lnTo>
                    <a:cubicBezTo>
                      <a:pt x="196585" y="33011"/>
                      <a:pt x="200360" y="36850"/>
                      <a:pt x="203821" y="41003"/>
                    </a:cubicBezTo>
                    <a:lnTo>
                      <a:pt x="200801" y="43520"/>
                    </a:lnTo>
                    <a:close/>
                    <a:moveTo>
                      <a:pt x="40714" y="32822"/>
                    </a:moveTo>
                    <a:lnTo>
                      <a:pt x="38071" y="29865"/>
                    </a:lnTo>
                    <a:cubicBezTo>
                      <a:pt x="42035" y="26278"/>
                      <a:pt x="46314" y="22880"/>
                      <a:pt x="50719" y="19922"/>
                    </a:cubicBezTo>
                    <a:lnTo>
                      <a:pt x="52922" y="23195"/>
                    </a:lnTo>
                    <a:cubicBezTo>
                      <a:pt x="48643" y="26089"/>
                      <a:pt x="44553" y="29298"/>
                      <a:pt x="40714" y="32822"/>
                    </a:cubicBezTo>
                    <a:close/>
                    <a:moveTo>
                      <a:pt x="183999" y="27411"/>
                    </a:moveTo>
                    <a:cubicBezTo>
                      <a:pt x="179909" y="24201"/>
                      <a:pt x="175567" y="21307"/>
                      <a:pt x="171099" y="18727"/>
                    </a:cubicBezTo>
                    <a:lnTo>
                      <a:pt x="173050" y="15329"/>
                    </a:lnTo>
                    <a:cubicBezTo>
                      <a:pt x="177707" y="17972"/>
                      <a:pt x="182174" y="20992"/>
                      <a:pt x="186453" y="24327"/>
                    </a:cubicBezTo>
                    <a:lnTo>
                      <a:pt x="183999" y="27411"/>
                    </a:lnTo>
                    <a:close/>
                    <a:moveTo>
                      <a:pt x="59529" y="19041"/>
                    </a:moveTo>
                    <a:lnTo>
                      <a:pt x="57515" y="15643"/>
                    </a:lnTo>
                    <a:cubicBezTo>
                      <a:pt x="62172" y="12937"/>
                      <a:pt x="67017" y="10546"/>
                      <a:pt x="71989" y="8532"/>
                    </a:cubicBezTo>
                    <a:lnTo>
                      <a:pt x="73499" y="12182"/>
                    </a:lnTo>
                    <a:cubicBezTo>
                      <a:pt x="68654" y="14133"/>
                      <a:pt x="63997" y="16398"/>
                      <a:pt x="59529" y="19041"/>
                    </a:cubicBezTo>
                    <a:close/>
                    <a:moveTo>
                      <a:pt x="164177" y="15077"/>
                    </a:moveTo>
                    <a:cubicBezTo>
                      <a:pt x="159521" y="12812"/>
                      <a:pt x="154675" y="10861"/>
                      <a:pt x="149704" y="9288"/>
                    </a:cubicBezTo>
                    <a:lnTo>
                      <a:pt x="150900" y="5512"/>
                    </a:lnTo>
                    <a:cubicBezTo>
                      <a:pt x="155997" y="7148"/>
                      <a:pt x="161031" y="9162"/>
                      <a:pt x="165876" y="11490"/>
                    </a:cubicBezTo>
                    <a:lnTo>
                      <a:pt x="164177" y="15077"/>
                    </a:lnTo>
                    <a:close/>
                    <a:moveTo>
                      <a:pt x="80799" y="9476"/>
                    </a:moveTo>
                    <a:lnTo>
                      <a:pt x="79540" y="5764"/>
                    </a:lnTo>
                    <a:cubicBezTo>
                      <a:pt x="84637" y="4065"/>
                      <a:pt x="89923" y="2743"/>
                      <a:pt x="95146" y="1862"/>
                    </a:cubicBezTo>
                    <a:lnTo>
                      <a:pt x="95838" y="5764"/>
                    </a:lnTo>
                    <a:cubicBezTo>
                      <a:pt x="90741" y="6582"/>
                      <a:pt x="85707" y="7840"/>
                      <a:pt x="80799" y="9476"/>
                    </a:cubicBezTo>
                    <a:close/>
                    <a:moveTo>
                      <a:pt x="142216" y="7148"/>
                    </a:moveTo>
                    <a:cubicBezTo>
                      <a:pt x="137181" y="5890"/>
                      <a:pt x="132021" y="5009"/>
                      <a:pt x="126861" y="4505"/>
                    </a:cubicBezTo>
                    <a:lnTo>
                      <a:pt x="127239" y="604"/>
                    </a:lnTo>
                    <a:cubicBezTo>
                      <a:pt x="132588" y="1170"/>
                      <a:pt x="137937" y="2051"/>
                      <a:pt x="143097" y="3309"/>
                    </a:cubicBezTo>
                    <a:lnTo>
                      <a:pt x="142216" y="7148"/>
                    </a:lnTo>
                    <a:close/>
                    <a:moveTo>
                      <a:pt x="103578" y="4568"/>
                    </a:moveTo>
                    <a:lnTo>
                      <a:pt x="103138" y="667"/>
                    </a:lnTo>
                    <a:cubicBezTo>
                      <a:pt x="108424" y="100"/>
                      <a:pt x="113898" y="-89"/>
                      <a:pt x="119247" y="37"/>
                    </a:cubicBezTo>
                    <a:lnTo>
                      <a:pt x="119121" y="4002"/>
                    </a:lnTo>
                    <a:cubicBezTo>
                      <a:pt x="113961" y="3876"/>
                      <a:pt x="108738" y="4065"/>
                      <a:pt x="103578" y="4568"/>
                    </a:cubicBezTo>
                    <a:close/>
                  </a:path>
                </a:pathLst>
              </a:custGeom>
              <a:solidFill>
                <a:srgbClr val="F8C02C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35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</p:grpSp>
      </p:grpSp>
      <p:grpSp>
        <p:nvGrpSpPr>
          <p:cNvPr id="466" name="Google Shape;466;g2b763947491_0_2"/>
          <p:cNvGrpSpPr/>
          <p:nvPr/>
        </p:nvGrpSpPr>
        <p:grpSpPr>
          <a:xfrm>
            <a:off x="5508833" y="4260029"/>
            <a:ext cx="228612" cy="788608"/>
            <a:chOff x="1523999" y="3124200"/>
            <a:chExt cx="231131" cy="797298"/>
          </a:xfrm>
        </p:grpSpPr>
        <p:sp>
          <p:nvSpPr>
            <p:cNvPr id="467" name="Google Shape;467;g2b763947491_0_2"/>
            <p:cNvSpPr/>
            <p:nvPr/>
          </p:nvSpPr>
          <p:spPr>
            <a:xfrm>
              <a:off x="1634750" y="3124200"/>
              <a:ext cx="17934" cy="224461"/>
            </a:xfrm>
            <a:custGeom>
              <a:avLst/>
              <a:gdLst/>
              <a:ahLst/>
              <a:cxnLst/>
              <a:rect l="l" t="t" r="r" b="b"/>
              <a:pathLst>
                <a:path w="17934" h="224461" extrusionOk="0">
                  <a:moveTo>
                    <a:pt x="0" y="0"/>
                  </a:moveTo>
                  <a:lnTo>
                    <a:pt x="0" y="44867"/>
                  </a:lnTo>
                  <a:lnTo>
                    <a:pt x="17934" y="44867"/>
                  </a:lnTo>
                  <a:lnTo>
                    <a:pt x="17934" y="0"/>
                  </a:lnTo>
                  <a:lnTo>
                    <a:pt x="0" y="0"/>
                  </a:lnTo>
                  <a:close/>
                  <a:moveTo>
                    <a:pt x="0" y="89797"/>
                  </a:moveTo>
                  <a:lnTo>
                    <a:pt x="0" y="134664"/>
                  </a:lnTo>
                  <a:lnTo>
                    <a:pt x="17934" y="134664"/>
                  </a:lnTo>
                  <a:lnTo>
                    <a:pt x="17934" y="89797"/>
                  </a:lnTo>
                  <a:lnTo>
                    <a:pt x="0" y="89797"/>
                  </a:lnTo>
                  <a:close/>
                  <a:moveTo>
                    <a:pt x="0" y="179594"/>
                  </a:moveTo>
                  <a:lnTo>
                    <a:pt x="0" y="224462"/>
                  </a:lnTo>
                  <a:lnTo>
                    <a:pt x="17934" y="224462"/>
                  </a:lnTo>
                  <a:lnTo>
                    <a:pt x="17934" y="179594"/>
                  </a:lnTo>
                  <a:lnTo>
                    <a:pt x="0" y="179594"/>
                  </a:lnTo>
                  <a:close/>
                </a:path>
              </a:pathLst>
            </a:custGeom>
            <a:solidFill>
              <a:srgbClr val="055679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35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68" name="Google Shape;468;g2b763947491_0_2"/>
            <p:cNvSpPr/>
            <p:nvPr/>
          </p:nvSpPr>
          <p:spPr>
            <a:xfrm>
              <a:off x="1634750" y="3393088"/>
              <a:ext cx="17934" cy="224461"/>
            </a:xfrm>
            <a:custGeom>
              <a:avLst/>
              <a:gdLst/>
              <a:ahLst/>
              <a:cxnLst/>
              <a:rect l="l" t="t" r="r" b="b"/>
              <a:pathLst>
                <a:path w="17934" h="224461" extrusionOk="0">
                  <a:moveTo>
                    <a:pt x="0" y="0"/>
                  </a:moveTo>
                  <a:lnTo>
                    <a:pt x="0" y="44867"/>
                  </a:lnTo>
                  <a:lnTo>
                    <a:pt x="17934" y="44867"/>
                  </a:lnTo>
                  <a:lnTo>
                    <a:pt x="17934" y="0"/>
                  </a:lnTo>
                  <a:lnTo>
                    <a:pt x="0" y="0"/>
                  </a:lnTo>
                  <a:close/>
                  <a:moveTo>
                    <a:pt x="0" y="89797"/>
                  </a:moveTo>
                  <a:lnTo>
                    <a:pt x="0" y="134664"/>
                  </a:lnTo>
                  <a:lnTo>
                    <a:pt x="17934" y="134664"/>
                  </a:lnTo>
                  <a:lnTo>
                    <a:pt x="17934" y="89797"/>
                  </a:lnTo>
                  <a:lnTo>
                    <a:pt x="0" y="89797"/>
                  </a:lnTo>
                  <a:close/>
                  <a:moveTo>
                    <a:pt x="0" y="179594"/>
                  </a:moveTo>
                  <a:lnTo>
                    <a:pt x="0" y="224462"/>
                  </a:lnTo>
                  <a:lnTo>
                    <a:pt x="17934" y="224462"/>
                  </a:lnTo>
                  <a:lnTo>
                    <a:pt x="17934" y="179594"/>
                  </a:lnTo>
                  <a:lnTo>
                    <a:pt x="0" y="179594"/>
                  </a:lnTo>
                  <a:close/>
                </a:path>
              </a:pathLst>
            </a:custGeom>
            <a:solidFill>
              <a:srgbClr val="055679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35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69" name="Google Shape;469;g2b763947491_0_2"/>
            <p:cNvSpPr/>
            <p:nvPr/>
          </p:nvSpPr>
          <p:spPr>
            <a:xfrm>
              <a:off x="1634750" y="3572682"/>
              <a:ext cx="17934" cy="224461"/>
            </a:xfrm>
            <a:custGeom>
              <a:avLst/>
              <a:gdLst/>
              <a:ahLst/>
              <a:cxnLst/>
              <a:rect l="l" t="t" r="r" b="b"/>
              <a:pathLst>
                <a:path w="17934" h="224461" extrusionOk="0">
                  <a:moveTo>
                    <a:pt x="0" y="0"/>
                  </a:moveTo>
                  <a:lnTo>
                    <a:pt x="0" y="44867"/>
                  </a:lnTo>
                  <a:lnTo>
                    <a:pt x="17934" y="44867"/>
                  </a:lnTo>
                  <a:lnTo>
                    <a:pt x="17934" y="0"/>
                  </a:lnTo>
                  <a:lnTo>
                    <a:pt x="0" y="0"/>
                  </a:lnTo>
                  <a:close/>
                  <a:moveTo>
                    <a:pt x="0" y="89797"/>
                  </a:moveTo>
                  <a:lnTo>
                    <a:pt x="0" y="134664"/>
                  </a:lnTo>
                  <a:lnTo>
                    <a:pt x="17934" y="134664"/>
                  </a:lnTo>
                  <a:lnTo>
                    <a:pt x="17934" y="89797"/>
                  </a:lnTo>
                  <a:lnTo>
                    <a:pt x="0" y="89797"/>
                  </a:lnTo>
                  <a:close/>
                  <a:moveTo>
                    <a:pt x="0" y="179594"/>
                  </a:moveTo>
                  <a:lnTo>
                    <a:pt x="0" y="224462"/>
                  </a:lnTo>
                  <a:lnTo>
                    <a:pt x="17934" y="224462"/>
                  </a:lnTo>
                  <a:lnTo>
                    <a:pt x="17934" y="179594"/>
                  </a:lnTo>
                  <a:lnTo>
                    <a:pt x="0" y="179594"/>
                  </a:lnTo>
                  <a:close/>
                </a:path>
              </a:pathLst>
            </a:custGeom>
            <a:solidFill>
              <a:srgbClr val="055679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35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70" name="Google Shape;470;g2b763947491_0_2"/>
            <p:cNvSpPr/>
            <p:nvPr/>
          </p:nvSpPr>
          <p:spPr>
            <a:xfrm rot="-4601629">
              <a:off x="1585449" y="3793054"/>
              <a:ext cx="116592" cy="116592"/>
            </a:xfrm>
            <a:custGeom>
              <a:avLst/>
              <a:gdLst/>
              <a:ahLst/>
              <a:cxnLst/>
              <a:rect l="l" t="t" r="r" b="b"/>
              <a:pathLst>
                <a:path w="116670" h="116670" extrusionOk="0">
                  <a:moveTo>
                    <a:pt x="116670" y="58335"/>
                  </a:moveTo>
                  <a:cubicBezTo>
                    <a:pt x="116670" y="90553"/>
                    <a:pt x="90553" y="116670"/>
                    <a:pt x="58335" y="116670"/>
                  </a:cubicBezTo>
                  <a:cubicBezTo>
                    <a:pt x="26118" y="116670"/>
                    <a:pt x="0" y="90553"/>
                    <a:pt x="0" y="58335"/>
                  </a:cubicBezTo>
                  <a:cubicBezTo>
                    <a:pt x="0" y="26118"/>
                    <a:pt x="26118" y="0"/>
                    <a:pt x="58335" y="0"/>
                  </a:cubicBezTo>
                  <a:cubicBezTo>
                    <a:pt x="90553" y="0"/>
                    <a:pt x="116670" y="26117"/>
                    <a:pt x="116670" y="58335"/>
                  </a:cubicBezTo>
                  <a:close/>
                </a:path>
              </a:pathLst>
            </a:custGeom>
            <a:solidFill>
              <a:srgbClr val="055679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35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71" name="Google Shape;471;g2b763947491_0_2"/>
            <p:cNvSpPr/>
            <p:nvPr/>
          </p:nvSpPr>
          <p:spPr>
            <a:xfrm>
              <a:off x="1614677" y="3822252"/>
              <a:ext cx="58018" cy="58018"/>
            </a:xfrm>
            <a:custGeom>
              <a:avLst/>
              <a:gdLst/>
              <a:ahLst/>
              <a:cxnLst/>
              <a:rect l="l" t="t" r="r" b="b"/>
              <a:pathLst>
                <a:path w="58018" h="58018" extrusionOk="0">
                  <a:moveTo>
                    <a:pt x="0" y="29009"/>
                  </a:moveTo>
                  <a:cubicBezTo>
                    <a:pt x="0" y="12963"/>
                    <a:pt x="12963" y="0"/>
                    <a:pt x="29009" y="0"/>
                  </a:cubicBezTo>
                  <a:cubicBezTo>
                    <a:pt x="45056" y="0"/>
                    <a:pt x="58019" y="12963"/>
                    <a:pt x="58019" y="29009"/>
                  </a:cubicBezTo>
                  <a:cubicBezTo>
                    <a:pt x="58019" y="45056"/>
                    <a:pt x="45056" y="58019"/>
                    <a:pt x="29009" y="58019"/>
                  </a:cubicBezTo>
                  <a:cubicBezTo>
                    <a:pt x="12963" y="58019"/>
                    <a:pt x="0" y="45056"/>
                    <a:pt x="0" y="29009"/>
                  </a:cubicBezTo>
                  <a:close/>
                </a:path>
              </a:pathLst>
            </a:custGeom>
            <a:solidFill>
              <a:srgbClr val="055679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35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grpSp>
          <p:nvGrpSpPr>
            <p:cNvPr id="472" name="Google Shape;472;g2b763947491_0_2"/>
            <p:cNvGrpSpPr/>
            <p:nvPr/>
          </p:nvGrpSpPr>
          <p:grpSpPr>
            <a:xfrm>
              <a:off x="1523999" y="3249073"/>
              <a:ext cx="231131" cy="231169"/>
              <a:chOff x="1523999" y="3249073"/>
              <a:chExt cx="231131" cy="231169"/>
            </a:xfrm>
          </p:grpSpPr>
          <p:sp>
            <p:nvSpPr>
              <p:cNvPr id="473" name="Google Shape;473;g2b763947491_0_2"/>
              <p:cNvSpPr/>
              <p:nvPr/>
            </p:nvSpPr>
            <p:spPr>
              <a:xfrm>
                <a:off x="1595169" y="3320281"/>
                <a:ext cx="88727" cy="88727"/>
              </a:xfrm>
              <a:custGeom>
                <a:avLst/>
                <a:gdLst/>
                <a:ahLst/>
                <a:cxnLst/>
                <a:rect l="l" t="t" r="r" b="b"/>
                <a:pathLst>
                  <a:path w="88727" h="88727" extrusionOk="0">
                    <a:moveTo>
                      <a:pt x="88727" y="44364"/>
                    </a:moveTo>
                    <a:cubicBezTo>
                      <a:pt x="88727" y="68865"/>
                      <a:pt x="68865" y="88727"/>
                      <a:pt x="44364" y="88727"/>
                    </a:cubicBezTo>
                    <a:cubicBezTo>
                      <a:pt x="19862" y="88727"/>
                      <a:pt x="0" y="68865"/>
                      <a:pt x="0" y="44364"/>
                    </a:cubicBezTo>
                    <a:cubicBezTo>
                      <a:pt x="0" y="19862"/>
                      <a:pt x="19862" y="0"/>
                      <a:pt x="44364" y="0"/>
                    </a:cubicBezTo>
                    <a:cubicBezTo>
                      <a:pt x="68865" y="0"/>
                      <a:pt x="88727" y="19862"/>
                      <a:pt x="88727" y="44364"/>
                    </a:cubicBezTo>
                    <a:close/>
                  </a:path>
                </a:pathLst>
              </a:custGeom>
              <a:solidFill>
                <a:srgbClr val="055679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35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  <p:sp>
            <p:nvSpPr>
              <p:cNvPr id="474" name="Google Shape;474;g2b763947491_0_2"/>
              <p:cNvSpPr/>
              <p:nvPr/>
            </p:nvSpPr>
            <p:spPr>
              <a:xfrm>
                <a:off x="1554518" y="3279693"/>
                <a:ext cx="170029" cy="169966"/>
              </a:xfrm>
              <a:custGeom>
                <a:avLst/>
                <a:gdLst/>
                <a:ahLst/>
                <a:cxnLst/>
                <a:rect l="l" t="t" r="r" b="b"/>
                <a:pathLst>
                  <a:path w="170029" h="169966" extrusionOk="0">
                    <a:moveTo>
                      <a:pt x="85015" y="169967"/>
                    </a:moveTo>
                    <a:cubicBezTo>
                      <a:pt x="38134" y="169967"/>
                      <a:pt x="0" y="131833"/>
                      <a:pt x="0" y="85015"/>
                    </a:cubicBezTo>
                    <a:cubicBezTo>
                      <a:pt x="0" y="38134"/>
                      <a:pt x="38134" y="0"/>
                      <a:pt x="85015" y="0"/>
                    </a:cubicBezTo>
                    <a:cubicBezTo>
                      <a:pt x="131896" y="0"/>
                      <a:pt x="170029" y="38134"/>
                      <a:pt x="170029" y="85015"/>
                    </a:cubicBezTo>
                    <a:cubicBezTo>
                      <a:pt x="170029" y="131833"/>
                      <a:pt x="131896" y="169967"/>
                      <a:pt x="85015" y="169967"/>
                    </a:cubicBezTo>
                    <a:close/>
                    <a:moveTo>
                      <a:pt x="85015" y="7866"/>
                    </a:moveTo>
                    <a:cubicBezTo>
                      <a:pt x="42476" y="7866"/>
                      <a:pt x="7929" y="42476"/>
                      <a:pt x="7929" y="84952"/>
                    </a:cubicBezTo>
                    <a:cubicBezTo>
                      <a:pt x="7929" y="127491"/>
                      <a:pt x="42539" y="162038"/>
                      <a:pt x="85015" y="162038"/>
                    </a:cubicBezTo>
                    <a:cubicBezTo>
                      <a:pt x="127554" y="162038"/>
                      <a:pt x="162101" y="127428"/>
                      <a:pt x="162101" y="84952"/>
                    </a:cubicBezTo>
                    <a:cubicBezTo>
                      <a:pt x="162164" y="42476"/>
                      <a:pt x="127554" y="7866"/>
                      <a:pt x="85015" y="7866"/>
                    </a:cubicBezTo>
                    <a:close/>
                  </a:path>
                </a:pathLst>
              </a:custGeom>
              <a:solidFill>
                <a:srgbClr val="055679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35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  <p:sp>
            <p:nvSpPr>
              <p:cNvPr id="475" name="Google Shape;475;g2b763947491_0_2"/>
              <p:cNvSpPr/>
              <p:nvPr/>
            </p:nvSpPr>
            <p:spPr>
              <a:xfrm>
                <a:off x="1523999" y="3249073"/>
                <a:ext cx="231131" cy="231169"/>
              </a:xfrm>
              <a:custGeom>
                <a:avLst/>
                <a:gdLst/>
                <a:ahLst/>
                <a:cxnLst/>
                <a:rect l="l" t="t" r="r" b="b"/>
                <a:pathLst>
                  <a:path w="231131" h="231169" extrusionOk="0">
                    <a:moveTo>
                      <a:pt x="115534" y="231169"/>
                    </a:moveTo>
                    <a:cubicBezTo>
                      <a:pt x="114213" y="231169"/>
                      <a:pt x="112891" y="231169"/>
                      <a:pt x="111633" y="231106"/>
                    </a:cubicBezTo>
                    <a:lnTo>
                      <a:pt x="111759" y="227142"/>
                    </a:lnTo>
                    <a:cubicBezTo>
                      <a:pt x="116919" y="227331"/>
                      <a:pt x="122268" y="227142"/>
                      <a:pt x="127302" y="226575"/>
                    </a:cubicBezTo>
                    <a:lnTo>
                      <a:pt x="127742" y="230477"/>
                    </a:lnTo>
                    <a:cubicBezTo>
                      <a:pt x="123778" y="230917"/>
                      <a:pt x="119688" y="231169"/>
                      <a:pt x="115534" y="231169"/>
                    </a:cubicBezTo>
                    <a:close/>
                    <a:moveTo>
                      <a:pt x="103578" y="230540"/>
                    </a:moveTo>
                    <a:cubicBezTo>
                      <a:pt x="98229" y="229974"/>
                      <a:pt x="92881" y="229092"/>
                      <a:pt x="87721" y="227771"/>
                    </a:cubicBezTo>
                    <a:lnTo>
                      <a:pt x="88664" y="223932"/>
                    </a:lnTo>
                    <a:cubicBezTo>
                      <a:pt x="93699" y="225191"/>
                      <a:pt x="98859" y="226072"/>
                      <a:pt x="104019" y="226575"/>
                    </a:cubicBezTo>
                    <a:lnTo>
                      <a:pt x="103578" y="230540"/>
                    </a:lnTo>
                    <a:close/>
                    <a:moveTo>
                      <a:pt x="135734" y="229407"/>
                    </a:moveTo>
                    <a:lnTo>
                      <a:pt x="135042" y="225506"/>
                    </a:lnTo>
                    <a:cubicBezTo>
                      <a:pt x="140139" y="224625"/>
                      <a:pt x="145236" y="223303"/>
                      <a:pt x="150144" y="221730"/>
                    </a:cubicBezTo>
                    <a:lnTo>
                      <a:pt x="151340" y="225443"/>
                    </a:lnTo>
                    <a:cubicBezTo>
                      <a:pt x="146306" y="227142"/>
                      <a:pt x="141020" y="228463"/>
                      <a:pt x="135734" y="229407"/>
                    </a:cubicBezTo>
                    <a:close/>
                    <a:moveTo>
                      <a:pt x="79981" y="225569"/>
                    </a:moveTo>
                    <a:cubicBezTo>
                      <a:pt x="74883" y="223932"/>
                      <a:pt x="69849" y="221919"/>
                      <a:pt x="65004" y="219528"/>
                    </a:cubicBezTo>
                    <a:lnTo>
                      <a:pt x="66703" y="216004"/>
                    </a:lnTo>
                    <a:cubicBezTo>
                      <a:pt x="71359" y="218269"/>
                      <a:pt x="76268" y="220220"/>
                      <a:pt x="81176" y="221793"/>
                    </a:cubicBezTo>
                    <a:lnTo>
                      <a:pt x="79981" y="225569"/>
                    </a:lnTo>
                    <a:close/>
                    <a:moveTo>
                      <a:pt x="158954" y="222737"/>
                    </a:moveTo>
                    <a:lnTo>
                      <a:pt x="157444" y="219087"/>
                    </a:lnTo>
                    <a:cubicBezTo>
                      <a:pt x="162226" y="217136"/>
                      <a:pt x="166946" y="214871"/>
                      <a:pt x="171414" y="212228"/>
                    </a:cubicBezTo>
                    <a:lnTo>
                      <a:pt x="173365" y="215626"/>
                    </a:lnTo>
                    <a:cubicBezTo>
                      <a:pt x="168771" y="218332"/>
                      <a:pt x="163925" y="220723"/>
                      <a:pt x="158954" y="222737"/>
                    </a:cubicBezTo>
                    <a:close/>
                    <a:moveTo>
                      <a:pt x="57893" y="215752"/>
                    </a:moveTo>
                    <a:cubicBezTo>
                      <a:pt x="53236" y="213046"/>
                      <a:pt x="48706" y="210026"/>
                      <a:pt x="44552" y="206753"/>
                    </a:cubicBezTo>
                    <a:lnTo>
                      <a:pt x="47007" y="203670"/>
                    </a:lnTo>
                    <a:cubicBezTo>
                      <a:pt x="51034" y="206816"/>
                      <a:pt x="55376" y="209774"/>
                      <a:pt x="59907" y="212354"/>
                    </a:cubicBezTo>
                    <a:lnTo>
                      <a:pt x="57893" y="215752"/>
                    </a:lnTo>
                    <a:close/>
                    <a:moveTo>
                      <a:pt x="180224" y="211410"/>
                    </a:moveTo>
                    <a:lnTo>
                      <a:pt x="178021" y="208138"/>
                    </a:lnTo>
                    <a:cubicBezTo>
                      <a:pt x="182300" y="205243"/>
                      <a:pt x="186391" y="202034"/>
                      <a:pt x="190292" y="198573"/>
                    </a:cubicBezTo>
                    <a:lnTo>
                      <a:pt x="192935" y="201530"/>
                    </a:lnTo>
                    <a:cubicBezTo>
                      <a:pt x="188908" y="205054"/>
                      <a:pt x="184629" y="208389"/>
                      <a:pt x="180224" y="211410"/>
                    </a:cubicBezTo>
                    <a:close/>
                    <a:moveTo>
                      <a:pt x="38323" y="201593"/>
                    </a:moveTo>
                    <a:cubicBezTo>
                      <a:pt x="34358" y="198006"/>
                      <a:pt x="30583" y="194105"/>
                      <a:pt x="27122" y="190015"/>
                    </a:cubicBezTo>
                    <a:lnTo>
                      <a:pt x="30142" y="187498"/>
                    </a:lnTo>
                    <a:cubicBezTo>
                      <a:pt x="33477" y="191462"/>
                      <a:pt x="37127" y="195238"/>
                      <a:pt x="40966" y="198699"/>
                    </a:cubicBezTo>
                    <a:lnTo>
                      <a:pt x="38323" y="201593"/>
                    </a:lnTo>
                    <a:close/>
                    <a:moveTo>
                      <a:pt x="198724" y="195867"/>
                    </a:moveTo>
                    <a:lnTo>
                      <a:pt x="195893" y="193098"/>
                    </a:lnTo>
                    <a:cubicBezTo>
                      <a:pt x="199479" y="189385"/>
                      <a:pt x="202877" y="185358"/>
                      <a:pt x="205898" y="181205"/>
                    </a:cubicBezTo>
                    <a:lnTo>
                      <a:pt x="209107" y="183533"/>
                    </a:lnTo>
                    <a:cubicBezTo>
                      <a:pt x="205961" y="187812"/>
                      <a:pt x="202437" y="191965"/>
                      <a:pt x="198724" y="195867"/>
                    </a:cubicBezTo>
                    <a:close/>
                    <a:moveTo>
                      <a:pt x="22150" y="183659"/>
                    </a:moveTo>
                    <a:cubicBezTo>
                      <a:pt x="19004" y="179317"/>
                      <a:pt x="16109" y="174723"/>
                      <a:pt x="13592" y="170004"/>
                    </a:cubicBezTo>
                    <a:lnTo>
                      <a:pt x="17053" y="168116"/>
                    </a:lnTo>
                    <a:cubicBezTo>
                      <a:pt x="19507" y="172647"/>
                      <a:pt x="22276" y="177115"/>
                      <a:pt x="25360" y="181268"/>
                    </a:cubicBezTo>
                    <a:lnTo>
                      <a:pt x="22150" y="183659"/>
                    </a:lnTo>
                    <a:close/>
                    <a:moveTo>
                      <a:pt x="213575" y="176800"/>
                    </a:moveTo>
                    <a:lnTo>
                      <a:pt x="210240" y="174723"/>
                    </a:lnTo>
                    <a:cubicBezTo>
                      <a:pt x="213009" y="170318"/>
                      <a:pt x="215463" y="165725"/>
                      <a:pt x="217539" y="161005"/>
                    </a:cubicBezTo>
                    <a:lnTo>
                      <a:pt x="221126" y="162578"/>
                    </a:lnTo>
                    <a:cubicBezTo>
                      <a:pt x="218987" y="167487"/>
                      <a:pt x="216407" y="172269"/>
                      <a:pt x="213575" y="176800"/>
                    </a:cubicBezTo>
                    <a:close/>
                    <a:moveTo>
                      <a:pt x="10068" y="162767"/>
                    </a:moveTo>
                    <a:cubicBezTo>
                      <a:pt x="7866" y="157859"/>
                      <a:pt x="6041" y="152762"/>
                      <a:pt x="4531" y="147665"/>
                    </a:cubicBezTo>
                    <a:lnTo>
                      <a:pt x="8306" y="146595"/>
                    </a:lnTo>
                    <a:cubicBezTo>
                      <a:pt x="9754" y="151566"/>
                      <a:pt x="11516" y="156474"/>
                      <a:pt x="13655" y="161194"/>
                    </a:cubicBezTo>
                    <a:lnTo>
                      <a:pt x="10068" y="162767"/>
                    </a:lnTo>
                    <a:close/>
                    <a:moveTo>
                      <a:pt x="224210" y="155090"/>
                    </a:moveTo>
                    <a:lnTo>
                      <a:pt x="220497" y="153706"/>
                    </a:lnTo>
                    <a:cubicBezTo>
                      <a:pt x="222259" y="148860"/>
                      <a:pt x="223706" y="143826"/>
                      <a:pt x="224776" y="138729"/>
                    </a:cubicBezTo>
                    <a:lnTo>
                      <a:pt x="228615" y="139547"/>
                    </a:lnTo>
                    <a:cubicBezTo>
                      <a:pt x="227545" y="144833"/>
                      <a:pt x="226035" y="150056"/>
                      <a:pt x="224210" y="155090"/>
                    </a:cubicBezTo>
                    <a:close/>
                    <a:moveTo>
                      <a:pt x="2517" y="139799"/>
                    </a:moveTo>
                    <a:cubicBezTo>
                      <a:pt x="1384" y="134576"/>
                      <a:pt x="629" y="129227"/>
                      <a:pt x="252" y="123878"/>
                    </a:cubicBezTo>
                    <a:lnTo>
                      <a:pt x="4216" y="123626"/>
                    </a:lnTo>
                    <a:cubicBezTo>
                      <a:pt x="4594" y="128786"/>
                      <a:pt x="5286" y="134009"/>
                      <a:pt x="6419" y="139044"/>
                    </a:cubicBezTo>
                    <a:lnTo>
                      <a:pt x="2517" y="139799"/>
                    </a:lnTo>
                    <a:close/>
                    <a:moveTo>
                      <a:pt x="229999" y="131681"/>
                    </a:moveTo>
                    <a:lnTo>
                      <a:pt x="226098" y="131115"/>
                    </a:lnTo>
                    <a:cubicBezTo>
                      <a:pt x="226790" y="126018"/>
                      <a:pt x="227167" y="120795"/>
                      <a:pt x="227167" y="115572"/>
                    </a:cubicBezTo>
                    <a:lnTo>
                      <a:pt x="231132" y="115131"/>
                    </a:lnTo>
                    <a:lnTo>
                      <a:pt x="231132" y="115572"/>
                    </a:lnTo>
                    <a:cubicBezTo>
                      <a:pt x="231132" y="120984"/>
                      <a:pt x="230754" y="126395"/>
                      <a:pt x="229999" y="131681"/>
                    </a:cubicBezTo>
                    <a:close/>
                    <a:moveTo>
                      <a:pt x="1070" y="115761"/>
                    </a:moveTo>
                    <a:lnTo>
                      <a:pt x="0" y="115698"/>
                    </a:lnTo>
                    <a:cubicBezTo>
                      <a:pt x="0" y="110286"/>
                      <a:pt x="378" y="105000"/>
                      <a:pt x="1070" y="99777"/>
                    </a:cubicBezTo>
                    <a:lnTo>
                      <a:pt x="4971" y="100280"/>
                    </a:lnTo>
                    <a:cubicBezTo>
                      <a:pt x="4279" y="105315"/>
                      <a:pt x="3901" y="110475"/>
                      <a:pt x="3901" y="115572"/>
                    </a:cubicBezTo>
                    <a:lnTo>
                      <a:pt x="1070" y="115761"/>
                    </a:lnTo>
                    <a:close/>
                    <a:moveTo>
                      <a:pt x="226916" y="107328"/>
                    </a:moveTo>
                    <a:cubicBezTo>
                      <a:pt x="226538" y="102168"/>
                      <a:pt x="225783" y="97008"/>
                      <a:pt x="224713" y="91911"/>
                    </a:cubicBezTo>
                    <a:lnTo>
                      <a:pt x="228552" y="91093"/>
                    </a:lnTo>
                    <a:cubicBezTo>
                      <a:pt x="229684" y="96316"/>
                      <a:pt x="230440" y="101728"/>
                      <a:pt x="230817" y="107014"/>
                    </a:cubicBezTo>
                    <a:lnTo>
                      <a:pt x="226916" y="107328"/>
                    </a:lnTo>
                    <a:close/>
                    <a:moveTo>
                      <a:pt x="6293" y="92603"/>
                    </a:moveTo>
                    <a:lnTo>
                      <a:pt x="2454" y="91785"/>
                    </a:lnTo>
                    <a:cubicBezTo>
                      <a:pt x="3587" y="86499"/>
                      <a:pt x="5034" y="81276"/>
                      <a:pt x="6859" y="76242"/>
                    </a:cubicBezTo>
                    <a:lnTo>
                      <a:pt x="10572" y="77564"/>
                    </a:lnTo>
                    <a:cubicBezTo>
                      <a:pt x="8810" y="82472"/>
                      <a:pt x="7362" y="87506"/>
                      <a:pt x="6293" y="92603"/>
                    </a:cubicBezTo>
                    <a:close/>
                    <a:moveTo>
                      <a:pt x="222762" y="84423"/>
                    </a:moveTo>
                    <a:cubicBezTo>
                      <a:pt x="221315" y="79451"/>
                      <a:pt x="219490" y="74543"/>
                      <a:pt x="217414" y="69824"/>
                    </a:cubicBezTo>
                    <a:lnTo>
                      <a:pt x="221000" y="68187"/>
                    </a:lnTo>
                    <a:cubicBezTo>
                      <a:pt x="223203" y="73096"/>
                      <a:pt x="225091" y="78193"/>
                      <a:pt x="226601" y="83290"/>
                    </a:cubicBezTo>
                    <a:lnTo>
                      <a:pt x="222762" y="84423"/>
                    </a:lnTo>
                    <a:close/>
                    <a:moveTo>
                      <a:pt x="13466" y="70390"/>
                    </a:moveTo>
                    <a:lnTo>
                      <a:pt x="9880" y="68817"/>
                    </a:lnTo>
                    <a:cubicBezTo>
                      <a:pt x="12019" y="63908"/>
                      <a:pt x="14599" y="59126"/>
                      <a:pt x="17431" y="54595"/>
                    </a:cubicBezTo>
                    <a:lnTo>
                      <a:pt x="20766" y="56672"/>
                    </a:lnTo>
                    <a:cubicBezTo>
                      <a:pt x="17997" y="61014"/>
                      <a:pt x="15543" y="65670"/>
                      <a:pt x="13466" y="70390"/>
                    </a:cubicBezTo>
                    <a:close/>
                    <a:moveTo>
                      <a:pt x="213953" y="62839"/>
                    </a:moveTo>
                    <a:cubicBezTo>
                      <a:pt x="211498" y="58308"/>
                      <a:pt x="208730" y="53840"/>
                      <a:pt x="205646" y="49687"/>
                    </a:cubicBezTo>
                    <a:lnTo>
                      <a:pt x="208856" y="47359"/>
                    </a:lnTo>
                    <a:cubicBezTo>
                      <a:pt x="212002" y="51701"/>
                      <a:pt x="214897" y="56294"/>
                      <a:pt x="217477" y="61014"/>
                    </a:cubicBezTo>
                    <a:lnTo>
                      <a:pt x="213953" y="62839"/>
                    </a:lnTo>
                    <a:close/>
                    <a:moveTo>
                      <a:pt x="25108" y="50190"/>
                    </a:moveTo>
                    <a:lnTo>
                      <a:pt x="21899" y="47862"/>
                    </a:lnTo>
                    <a:cubicBezTo>
                      <a:pt x="25045" y="43520"/>
                      <a:pt x="28506" y="39367"/>
                      <a:pt x="32219" y="35528"/>
                    </a:cubicBezTo>
                    <a:lnTo>
                      <a:pt x="35050" y="38234"/>
                    </a:lnTo>
                    <a:cubicBezTo>
                      <a:pt x="31527" y="41947"/>
                      <a:pt x="28128" y="45974"/>
                      <a:pt x="25108" y="50190"/>
                    </a:cubicBezTo>
                    <a:close/>
                    <a:moveTo>
                      <a:pt x="200801" y="43520"/>
                    </a:moveTo>
                    <a:cubicBezTo>
                      <a:pt x="197466" y="39556"/>
                      <a:pt x="193816" y="35780"/>
                      <a:pt x="189977" y="32382"/>
                    </a:cubicBezTo>
                    <a:lnTo>
                      <a:pt x="192620" y="29424"/>
                    </a:lnTo>
                    <a:cubicBezTo>
                      <a:pt x="196585" y="33011"/>
                      <a:pt x="200360" y="36850"/>
                      <a:pt x="203821" y="41003"/>
                    </a:cubicBezTo>
                    <a:lnTo>
                      <a:pt x="200801" y="43520"/>
                    </a:lnTo>
                    <a:close/>
                    <a:moveTo>
                      <a:pt x="40714" y="32822"/>
                    </a:moveTo>
                    <a:lnTo>
                      <a:pt x="38071" y="29865"/>
                    </a:lnTo>
                    <a:cubicBezTo>
                      <a:pt x="42035" y="26278"/>
                      <a:pt x="46314" y="22880"/>
                      <a:pt x="50719" y="19922"/>
                    </a:cubicBezTo>
                    <a:lnTo>
                      <a:pt x="52922" y="23195"/>
                    </a:lnTo>
                    <a:cubicBezTo>
                      <a:pt x="48643" y="26089"/>
                      <a:pt x="44552" y="29298"/>
                      <a:pt x="40714" y="32822"/>
                    </a:cubicBezTo>
                    <a:close/>
                    <a:moveTo>
                      <a:pt x="183999" y="27411"/>
                    </a:moveTo>
                    <a:cubicBezTo>
                      <a:pt x="179909" y="24201"/>
                      <a:pt x="175567" y="21307"/>
                      <a:pt x="171099" y="18727"/>
                    </a:cubicBezTo>
                    <a:lnTo>
                      <a:pt x="173050" y="15329"/>
                    </a:lnTo>
                    <a:cubicBezTo>
                      <a:pt x="177707" y="17972"/>
                      <a:pt x="182174" y="20992"/>
                      <a:pt x="186453" y="24327"/>
                    </a:cubicBezTo>
                    <a:lnTo>
                      <a:pt x="183999" y="27411"/>
                    </a:lnTo>
                    <a:close/>
                    <a:moveTo>
                      <a:pt x="59529" y="19041"/>
                    </a:moveTo>
                    <a:lnTo>
                      <a:pt x="57516" y="15643"/>
                    </a:lnTo>
                    <a:cubicBezTo>
                      <a:pt x="62172" y="12937"/>
                      <a:pt x="67018" y="10546"/>
                      <a:pt x="71989" y="8532"/>
                    </a:cubicBezTo>
                    <a:lnTo>
                      <a:pt x="73499" y="12182"/>
                    </a:lnTo>
                    <a:cubicBezTo>
                      <a:pt x="68654" y="14133"/>
                      <a:pt x="63997" y="16398"/>
                      <a:pt x="59529" y="19041"/>
                    </a:cubicBezTo>
                    <a:close/>
                    <a:moveTo>
                      <a:pt x="164177" y="15077"/>
                    </a:moveTo>
                    <a:cubicBezTo>
                      <a:pt x="159521" y="12812"/>
                      <a:pt x="154675" y="10861"/>
                      <a:pt x="149704" y="9288"/>
                    </a:cubicBezTo>
                    <a:lnTo>
                      <a:pt x="150900" y="5512"/>
                    </a:lnTo>
                    <a:cubicBezTo>
                      <a:pt x="155997" y="7148"/>
                      <a:pt x="161031" y="9162"/>
                      <a:pt x="165876" y="11490"/>
                    </a:cubicBezTo>
                    <a:lnTo>
                      <a:pt x="164177" y="15077"/>
                    </a:lnTo>
                    <a:close/>
                    <a:moveTo>
                      <a:pt x="80799" y="9476"/>
                    </a:moveTo>
                    <a:lnTo>
                      <a:pt x="79540" y="5764"/>
                    </a:lnTo>
                    <a:cubicBezTo>
                      <a:pt x="84637" y="4065"/>
                      <a:pt x="89923" y="2743"/>
                      <a:pt x="95146" y="1862"/>
                    </a:cubicBezTo>
                    <a:lnTo>
                      <a:pt x="95838" y="5764"/>
                    </a:lnTo>
                    <a:cubicBezTo>
                      <a:pt x="90741" y="6582"/>
                      <a:pt x="85707" y="7840"/>
                      <a:pt x="80799" y="9476"/>
                    </a:cubicBezTo>
                    <a:close/>
                    <a:moveTo>
                      <a:pt x="142216" y="7148"/>
                    </a:moveTo>
                    <a:cubicBezTo>
                      <a:pt x="137181" y="5890"/>
                      <a:pt x="132021" y="5009"/>
                      <a:pt x="126861" y="4505"/>
                    </a:cubicBezTo>
                    <a:lnTo>
                      <a:pt x="127239" y="604"/>
                    </a:lnTo>
                    <a:cubicBezTo>
                      <a:pt x="132588" y="1170"/>
                      <a:pt x="137937" y="2051"/>
                      <a:pt x="143097" y="3309"/>
                    </a:cubicBezTo>
                    <a:lnTo>
                      <a:pt x="142216" y="7148"/>
                    </a:lnTo>
                    <a:close/>
                    <a:moveTo>
                      <a:pt x="103578" y="4568"/>
                    </a:moveTo>
                    <a:lnTo>
                      <a:pt x="103138" y="667"/>
                    </a:lnTo>
                    <a:cubicBezTo>
                      <a:pt x="108424" y="100"/>
                      <a:pt x="113898" y="-89"/>
                      <a:pt x="119247" y="37"/>
                    </a:cubicBezTo>
                    <a:lnTo>
                      <a:pt x="119121" y="4002"/>
                    </a:lnTo>
                    <a:cubicBezTo>
                      <a:pt x="113961" y="3876"/>
                      <a:pt x="108738" y="4065"/>
                      <a:pt x="103578" y="4568"/>
                    </a:cubicBezTo>
                    <a:close/>
                  </a:path>
                </a:pathLst>
              </a:custGeom>
              <a:solidFill>
                <a:srgbClr val="055679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35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</p:grpSp>
      </p:grpSp>
      <p:grpSp>
        <p:nvGrpSpPr>
          <p:cNvPr id="476" name="Google Shape;476;g2b763947491_0_2"/>
          <p:cNvGrpSpPr/>
          <p:nvPr/>
        </p:nvGrpSpPr>
        <p:grpSpPr>
          <a:xfrm>
            <a:off x="7611049" y="4018272"/>
            <a:ext cx="228612" cy="776834"/>
            <a:chOff x="2360931" y="2878280"/>
            <a:chExt cx="231131" cy="785395"/>
          </a:xfrm>
        </p:grpSpPr>
        <p:sp>
          <p:nvSpPr>
            <p:cNvPr id="477" name="Google Shape;477;g2b763947491_0_2"/>
            <p:cNvSpPr/>
            <p:nvPr/>
          </p:nvSpPr>
          <p:spPr>
            <a:xfrm>
              <a:off x="2466523" y="3439214"/>
              <a:ext cx="17934" cy="224461"/>
            </a:xfrm>
            <a:custGeom>
              <a:avLst/>
              <a:gdLst/>
              <a:ahLst/>
              <a:cxnLst/>
              <a:rect l="l" t="t" r="r" b="b"/>
              <a:pathLst>
                <a:path w="17934" h="224461" extrusionOk="0">
                  <a:moveTo>
                    <a:pt x="17934" y="224462"/>
                  </a:moveTo>
                  <a:lnTo>
                    <a:pt x="17934" y="179594"/>
                  </a:lnTo>
                  <a:lnTo>
                    <a:pt x="0" y="179594"/>
                  </a:lnTo>
                  <a:lnTo>
                    <a:pt x="0" y="224462"/>
                  </a:lnTo>
                  <a:lnTo>
                    <a:pt x="17934" y="224462"/>
                  </a:lnTo>
                  <a:close/>
                  <a:moveTo>
                    <a:pt x="17934" y="134664"/>
                  </a:moveTo>
                  <a:lnTo>
                    <a:pt x="17934" y="89797"/>
                  </a:lnTo>
                  <a:lnTo>
                    <a:pt x="0" y="89797"/>
                  </a:lnTo>
                  <a:lnTo>
                    <a:pt x="0" y="134664"/>
                  </a:lnTo>
                  <a:lnTo>
                    <a:pt x="17934" y="134664"/>
                  </a:lnTo>
                  <a:close/>
                  <a:moveTo>
                    <a:pt x="17934" y="44867"/>
                  </a:moveTo>
                  <a:lnTo>
                    <a:pt x="17934" y="0"/>
                  </a:lnTo>
                  <a:lnTo>
                    <a:pt x="0" y="0"/>
                  </a:lnTo>
                  <a:lnTo>
                    <a:pt x="0" y="44867"/>
                  </a:lnTo>
                  <a:lnTo>
                    <a:pt x="17934" y="44867"/>
                  </a:lnTo>
                  <a:close/>
                </a:path>
              </a:pathLst>
            </a:custGeom>
            <a:solidFill>
              <a:srgbClr val="F8C02C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35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78" name="Google Shape;478;g2b763947491_0_2"/>
            <p:cNvSpPr/>
            <p:nvPr/>
          </p:nvSpPr>
          <p:spPr>
            <a:xfrm>
              <a:off x="2466523" y="3170388"/>
              <a:ext cx="17934" cy="224461"/>
            </a:xfrm>
            <a:custGeom>
              <a:avLst/>
              <a:gdLst/>
              <a:ahLst/>
              <a:cxnLst/>
              <a:rect l="l" t="t" r="r" b="b"/>
              <a:pathLst>
                <a:path w="17934" h="224461" extrusionOk="0">
                  <a:moveTo>
                    <a:pt x="17934" y="224462"/>
                  </a:moveTo>
                  <a:lnTo>
                    <a:pt x="17934" y="179594"/>
                  </a:lnTo>
                  <a:lnTo>
                    <a:pt x="0" y="179594"/>
                  </a:lnTo>
                  <a:lnTo>
                    <a:pt x="0" y="224462"/>
                  </a:lnTo>
                  <a:lnTo>
                    <a:pt x="17934" y="224462"/>
                  </a:lnTo>
                  <a:close/>
                  <a:moveTo>
                    <a:pt x="17934" y="134664"/>
                  </a:moveTo>
                  <a:lnTo>
                    <a:pt x="17934" y="89797"/>
                  </a:lnTo>
                  <a:lnTo>
                    <a:pt x="0" y="89797"/>
                  </a:lnTo>
                  <a:lnTo>
                    <a:pt x="0" y="134664"/>
                  </a:lnTo>
                  <a:lnTo>
                    <a:pt x="17934" y="134664"/>
                  </a:lnTo>
                  <a:close/>
                  <a:moveTo>
                    <a:pt x="17934" y="44867"/>
                  </a:moveTo>
                  <a:lnTo>
                    <a:pt x="17934" y="0"/>
                  </a:lnTo>
                  <a:lnTo>
                    <a:pt x="0" y="0"/>
                  </a:lnTo>
                  <a:lnTo>
                    <a:pt x="0" y="44867"/>
                  </a:lnTo>
                  <a:lnTo>
                    <a:pt x="17934" y="44867"/>
                  </a:lnTo>
                  <a:close/>
                </a:path>
              </a:pathLst>
            </a:custGeom>
            <a:solidFill>
              <a:srgbClr val="F8C02C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35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79" name="Google Shape;479;g2b763947491_0_2"/>
            <p:cNvSpPr/>
            <p:nvPr/>
          </p:nvSpPr>
          <p:spPr>
            <a:xfrm>
              <a:off x="2466523" y="2990794"/>
              <a:ext cx="17934" cy="224461"/>
            </a:xfrm>
            <a:custGeom>
              <a:avLst/>
              <a:gdLst/>
              <a:ahLst/>
              <a:cxnLst/>
              <a:rect l="l" t="t" r="r" b="b"/>
              <a:pathLst>
                <a:path w="17934" h="224461" extrusionOk="0">
                  <a:moveTo>
                    <a:pt x="17934" y="224462"/>
                  </a:moveTo>
                  <a:lnTo>
                    <a:pt x="17934" y="179594"/>
                  </a:lnTo>
                  <a:lnTo>
                    <a:pt x="0" y="179594"/>
                  </a:lnTo>
                  <a:lnTo>
                    <a:pt x="0" y="224462"/>
                  </a:lnTo>
                  <a:lnTo>
                    <a:pt x="17934" y="224462"/>
                  </a:lnTo>
                  <a:close/>
                  <a:moveTo>
                    <a:pt x="17934" y="134664"/>
                  </a:moveTo>
                  <a:lnTo>
                    <a:pt x="17934" y="89797"/>
                  </a:lnTo>
                  <a:lnTo>
                    <a:pt x="0" y="89797"/>
                  </a:lnTo>
                  <a:lnTo>
                    <a:pt x="0" y="134664"/>
                  </a:lnTo>
                  <a:lnTo>
                    <a:pt x="17934" y="134664"/>
                  </a:lnTo>
                  <a:close/>
                  <a:moveTo>
                    <a:pt x="17934" y="44867"/>
                  </a:moveTo>
                  <a:lnTo>
                    <a:pt x="17934" y="0"/>
                  </a:lnTo>
                  <a:lnTo>
                    <a:pt x="0" y="0"/>
                  </a:lnTo>
                  <a:lnTo>
                    <a:pt x="0" y="44867"/>
                  </a:lnTo>
                  <a:lnTo>
                    <a:pt x="17934" y="44867"/>
                  </a:lnTo>
                  <a:close/>
                </a:path>
              </a:pathLst>
            </a:custGeom>
            <a:solidFill>
              <a:srgbClr val="F8C02C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35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80" name="Google Shape;480;g2b763947491_0_2"/>
            <p:cNvSpPr/>
            <p:nvPr/>
          </p:nvSpPr>
          <p:spPr>
            <a:xfrm>
              <a:off x="2417125" y="2878280"/>
              <a:ext cx="116667" cy="116667"/>
            </a:xfrm>
            <a:custGeom>
              <a:avLst/>
              <a:gdLst/>
              <a:ahLst/>
              <a:cxnLst/>
              <a:rect l="l" t="t" r="r" b="b"/>
              <a:pathLst>
                <a:path w="116667" h="116667" extrusionOk="0">
                  <a:moveTo>
                    <a:pt x="116667" y="58334"/>
                  </a:moveTo>
                  <a:cubicBezTo>
                    <a:pt x="116667" y="90552"/>
                    <a:pt x="90552" y="116667"/>
                    <a:pt x="58334" y="116667"/>
                  </a:cubicBezTo>
                  <a:cubicBezTo>
                    <a:pt x="26115" y="116667"/>
                    <a:pt x="0" y="90552"/>
                    <a:pt x="0" y="58334"/>
                  </a:cubicBezTo>
                  <a:cubicBezTo>
                    <a:pt x="0" y="26115"/>
                    <a:pt x="26115" y="0"/>
                    <a:pt x="58334" y="0"/>
                  </a:cubicBezTo>
                  <a:cubicBezTo>
                    <a:pt x="90552" y="63"/>
                    <a:pt x="116667" y="26178"/>
                    <a:pt x="116667" y="58334"/>
                  </a:cubicBezTo>
                  <a:close/>
                </a:path>
              </a:pathLst>
            </a:custGeom>
            <a:solidFill>
              <a:srgbClr val="F8C02C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35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81" name="Google Shape;481;g2b763947491_0_2"/>
            <p:cNvSpPr/>
            <p:nvPr/>
          </p:nvSpPr>
          <p:spPr>
            <a:xfrm>
              <a:off x="2446449" y="2907604"/>
              <a:ext cx="58018" cy="58018"/>
            </a:xfrm>
            <a:custGeom>
              <a:avLst/>
              <a:gdLst/>
              <a:ahLst/>
              <a:cxnLst/>
              <a:rect l="l" t="t" r="r" b="b"/>
              <a:pathLst>
                <a:path w="58018" h="58018" extrusionOk="0">
                  <a:moveTo>
                    <a:pt x="58019" y="29009"/>
                  </a:moveTo>
                  <a:cubicBezTo>
                    <a:pt x="58019" y="45056"/>
                    <a:pt x="45056" y="58019"/>
                    <a:pt x="29009" y="58019"/>
                  </a:cubicBezTo>
                  <a:cubicBezTo>
                    <a:pt x="12963" y="58019"/>
                    <a:pt x="0" y="45056"/>
                    <a:pt x="0" y="29009"/>
                  </a:cubicBezTo>
                  <a:cubicBezTo>
                    <a:pt x="0" y="12963"/>
                    <a:pt x="12963" y="0"/>
                    <a:pt x="29009" y="0"/>
                  </a:cubicBezTo>
                  <a:cubicBezTo>
                    <a:pt x="45056" y="0"/>
                    <a:pt x="58019" y="13026"/>
                    <a:pt x="58019" y="29009"/>
                  </a:cubicBezTo>
                  <a:close/>
                </a:path>
              </a:pathLst>
            </a:custGeom>
            <a:solidFill>
              <a:srgbClr val="F8C02C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35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grpSp>
          <p:nvGrpSpPr>
            <p:cNvPr id="482" name="Google Shape;482;g2b763947491_0_2"/>
            <p:cNvGrpSpPr/>
            <p:nvPr/>
          </p:nvGrpSpPr>
          <p:grpSpPr>
            <a:xfrm>
              <a:off x="2360931" y="3249073"/>
              <a:ext cx="231131" cy="231169"/>
              <a:chOff x="2360931" y="3249073"/>
              <a:chExt cx="231131" cy="231169"/>
            </a:xfrm>
          </p:grpSpPr>
          <p:sp>
            <p:nvSpPr>
              <p:cNvPr id="483" name="Google Shape;483;g2b763947491_0_2"/>
              <p:cNvSpPr/>
              <p:nvPr/>
            </p:nvSpPr>
            <p:spPr>
              <a:xfrm>
                <a:off x="2432102" y="3320281"/>
                <a:ext cx="88727" cy="88727"/>
              </a:xfrm>
              <a:custGeom>
                <a:avLst/>
                <a:gdLst/>
                <a:ahLst/>
                <a:cxnLst/>
                <a:rect l="l" t="t" r="r" b="b"/>
                <a:pathLst>
                  <a:path w="88727" h="88727" extrusionOk="0">
                    <a:moveTo>
                      <a:pt x="88727" y="44364"/>
                    </a:moveTo>
                    <a:cubicBezTo>
                      <a:pt x="88727" y="68865"/>
                      <a:pt x="68865" y="88727"/>
                      <a:pt x="44364" y="88727"/>
                    </a:cubicBezTo>
                    <a:cubicBezTo>
                      <a:pt x="19862" y="88727"/>
                      <a:pt x="0" y="68865"/>
                      <a:pt x="0" y="44364"/>
                    </a:cubicBezTo>
                    <a:cubicBezTo>
                      <a:pt x="0" y="19862"/>
                      <a:pt x="19862" y="0"/>
                      <a:pt x="44364" y="0"/>
                    </a:cubicBezTo>
                    <a:cubicBezTo>
                      <a:pt x="68865" y="0"/>
                      <a:pt x="88727" y="19862"/>
                      <a:pt x="88727" y="44364"/>
                    </a:cubicBezTo>
                    <a:close/>
                  </a:path>
                </a:pathLst>
              </a:custGeom>
              <a:solidFill>
                <a:srgbClr val="F8C02C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35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  <p:sp>
            <p:nvSpPr>
              <p:cNvPr id="484" name="Google Shape;484;g2b763947491_0_2"/>
              <p:cNvSpPr/>
              <p:nvPr/>
            </p:nvSpPr>
            <p:spPr>
              <a:xfrm>
                <a:off x="2391451" y="3279693"/>
                <a:ext cx="170029" cy="169966"/>
              </a:xfrm>
              <a:custGeom>
                <a:avLst/>
                <a:gdLst/>
                <a:ahLst/>
                <a:cxnLst/>
                <a:rect l="l" t="t" r="r" b="b"/>
                <a:pathLst>
                  <a:path w="170029" h="169966" extrusionOk="0">
                    <a:moveTo>
                      <a:pt x="85015" y="169967"/>
                    </a:moveTo>
                    <a:cubicBezTo>
                      <a:pt x="38134" y="169967"/>
                      <a:pt x="0" y="131833"/>
                      <a:pt x="0" y="85015"/>
                    </a:cubicBezTo>
                    <a:cubicBezTo>
                      <a:pt x="0" y="38134"/>
                      <a:pt x="38134" y="0"/>
                      <a:pt x="85015" y="0"/>
                    </a:cubicBezTo>
                    <a:cubicBezTo>
                      <a:pt x="131895" y="0"/>
                      <a:pt x="170029" y="38134"/>
                      <a:pt x="170029" y="85015"/>
                    </a:cubicBezTo>
                    <a:cubicBezTo>
                      <a:pt x="170029" y="131833"/>
                      <a:pt x="131895" y="169967"/>
                      <a:pt x="85015" y="169967"/>
                    </a:cubicBezTo>
                    <a:close/>
                    <a:moveTo>
                      <a:pt x="85015" y="7866"/>
                    </a:moveTo>
                    <a:cubicBezTo>
                      <a:pt x="42476" y="7866"/>
                      <a:pt x="7929" y="42476"/>
                      <a:pt x="7929" y="84952"/>
                    </a:cubicBezTo>
                    <a:cubicBezTo>
                      <a:pt x="7929" y="127491"/>
                      <a:pt x="42539" y="162038"/>
                      <a:pt x="85015" y="162038"/>
                    </a:cubicBezTo>
                    <a:cubicBezTo>
                      <a:pt x="127553" y="162038"/>
                      <a:pt x="162101" y="127428"/>
                      <a:pt x="162101" y="84952"/>
                    </a:cubicBezTo>
                    <a:cubicBezTo>
                      <a:pt x="162163" y="42476"/>
                      <a:pt x="127553" y="7866"/>
                      <a:pt x="85015" y="7866"/>
                    </a:cubicBezTo>
                    <a:close/>
                  </a:path>
                </a:pathLst>
              </a:custGeom>
              <a:solidFill>
                <a:srgbClr val="F8C02C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35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  <p:sp>
            <p:nvSpPr>
              <p:cNvPr id="485" name="Google Shape;485;g2b763947491_0_2"/>
              <p:cNvSpPr/>
              <p:nvPr/>
            </p:nvSpPr>
            <p:spPr>
              <a:xfrm>
                <a:off x="2360931" y="3249073"/>
                <a:ext cx="231131" cy="231169"/>
              </a:xfrm>
              <a:custGeom>
                <a:avLst/>
                <a:gdLst/>
                <a:ahLst/>
                <a:cxnLst/>
                <a:rect l="l" t="t" r="r" b="b"/>
                <a:pathLst>
                  <a:path w="231131" h="231169" extrusionOk="0">
                    <a:moveTo>
                      <a:pt x="115534" y="231169"/>
                    </a:moveTo>
                    <a:cubicBezTo>
                      <a:pt x="114213" y="231169"/>
                      <a:pt x="112891" y="231169"/>
                      <a:pt x="111633" y="231106"/>
                    </a:cubicBezTo>
                    <a:lnTo>
                      <a:pt x="111759" y="227142"/>
                    </a:lnTo>
                    <a:cubicBezTo>
                      <a:pt x="116919" y="227331"/>
                      <a:pt x="122268" y="227142"/>
                      <a:pt x="127302" y="226575"/>
                    </a:cubicBezTo>
                    <a:lnTo>
                      <a:pt x="127742" y="230477"/>
                    </a:lnTo>
                    <a:cubicBezTo>
                      <a:pt x="123778" y="230917"/>
                      <a:pt x="119688" y="231169"/>
                      <a:pt x="115534" y="231169"/>
                    </a:cubicBezTo>
                    <a:close/>
                    <a:moveTo>
                      <a:pt x="103578" y="230540"/>
                    </a:moveTo>
                    <a:cubicBezTo>
                      <a:pt x="98229" y="229974"/>
                      <a:pt x="92881" y="229092"/>
                      <a:pt x="87721" y="227771"/>
                    </a:cubicBezTo>
                    <a:lnTo>
                      <a:pt x="88664" y="223932"/>
                    </a:lnTo>
                    <a:cubicBezTo>
                      <a:pt x="93699" y="225191"/>
                      <a:pt x="98859" y="226072"/>
                      <a:pt x="104019" y="226575"/>
                    </a:cubicBezTo>
                    <a:lnTo>
                      <a:pt x="103578" y="230540"/>
                    </a:lnTo>
                    <a:close/>
                    <a:moveTo>
                      <a:pt x="135734" y="229407"/>
                    </a:moveTo>
                    <a:lnTo>
                      <a:pt x="135042" y="225506"/>
                    </a:lnTo>
                    <a:cubicBezTo>
                      <a:pt x="140139" y="224625"/>
                      <a:pt x="145236" y="223303"/>
                      <a:pt x="150144" y="221730"/>
                    </a:cubicBezTo>
                    <a:lnTo>
                      <a:pt x="151340" y="225443"/>
                    </a:lnTo>
                    <a:cubicBezTo>
                      <a:pt x="146306" y="227142"/>
                      <a:pt x="141020" y="228463"/>
                      <a:pt x="135734" y="229407"/>
                    </a:cubicBezTo>
                    <a:close/>
                    <a:moveTo>
                      <a:pt x="79981" y="225569"/>
                    </a:moveTo>
                    <a:cubicBezTo>
                      <a:pt x="74883" y="223932"/>
                      <a:pt x="69849" y="221919"/>
                      <a:pt x="65004" y="219528"/>
                    </a:cubicBezTo>
                    <a:lnTo>
                      <a:pt x="66703" y="216004"/>
                    </a:lnTo>
                    <a:cubicBezTo>
                      <a:pt x="71359" y="218269"/>
                      <a:pt x="76268" y="220220"/>
                      <a:pt x="81176" y="221793"/>
                    </a:cubicBezTo>
                    <a:lnTo>
                      <a:pt x="79981" y="225569"/>
                    </a:lnTo>
                    <a:close/>
                    <a:moveTo>
                      <a:pt x="158954" y="222737"/>
                    </a:moveTo>
                    <a:lnTo>
                      <a:pt x="157507" y="219087"/>
                    </a:lnTo>
                    <a:cubicBezTo>
                      <a:pt x="162289" y="217136"/>
                      <a:pt x="167009" y="214871"/>
                      <a:pt x="171477" y="212228"/>
                    </a:cubicBezTo>
                    <a:lnTo>
                      <a:pt x="173427" y="215626"/>
                    </a:lnTo>
                    <a:cubicBezTo>
                      <a:pt x="168771" y="218332"/>
                      <a:pt x="163925" y="220723"/>
                      <a:pt x="158954" y="222737"/>
                    </a:cubicBezTo>
                    <a:close/>
                    <a:moveTo>
                      <a:pt x="57893" y="215752"/>
                    </a:moveTo>
                    <a:cubicBezTo>
                      <a:pt x="53236" y="213046"/>
                      <a:pt x="48706" y="210026"/>
                      <a:pt x="44553" y="206753"/>
                    </a:cubicBezTo>
                    <a:lnTo>
                      <a:pt x="47007" y="203670"/>
                    </a:lnTo>
                    <a:cubicBezTo>
                      <a:pt x="51097" y="206816"/>
                      <a:pt x="55376" y="209774"/>
                      <a:pt x="59907" y="212354"/>
                    </a:cubicBezTo>
                    <a:lnTo>
                      <a:pt x="57893" y="215752"/>
                    </a:lnTo>
                    <a:close/>
                    <a:moveTo>
                      <a:pt x="180224" y="211410"/>
                    </a:moveTo>
                    <a:lnTo>
                      <a:pt x="178021" y="208138"/>
                    </a:lnTo>
                    <a:cubicBezTo>
                      <a:pt x="182300" y="205243"/>
                      <a:pt x="186390" y="202034"/>
                      <a:pt x="190292" y="198573"/>
                    </a:cubicBezTo>
                    <a:lnTo>
                      <a:pt x="192935" y="201530"/>
                    </a:lnTo>
                    <a:cubicBezTo>
                      <a:pt x="188908" y="205054"/>
                      <a:pt x="184629" y="208389"/>
                      <a:pt x="180224" y="211410"/>
                    </a:cubicBezTo>
                    <a:close/>
                    <a:moveTo>
                      <a:pt x="38323" y="201593"/>
                    </a:moveTo>
                    <a:cubicBezTo>
                      <a:pt x="34358" y="198006"/>
                      <a:pt x="30583" y="194105"/>
                      <a:pt x="27122" y="190015"/>
                    </a:cubicBezTo>
                    <a:lnTo>
                      <a:pt x="30142" y="187498"/>
                    </a:lnTo>
                    <a:cubicBezTo>
                      <a:pt x="33477" y="191462"/>
                      <a:pt x="37127" y="195238"/>
                      <a:pt x="40966" y="198699"/>
                    </a:cubicBezTo>
                    <a:lnTo>
                      <a:pt x="38323" y="201593"/>
                    </a:lnTo>
                    <a:close/>
                    <a:moveTo>
                      <a:pt x="198724" y="195867"/>
                    </a:moveTo>
                    <a:lnTo>
                      <a:pt x="195893" y="193098"/>
                    </a:lnTo>
                    <a:cubicBezTo>
                      <a:pt x="199479" y="189385"/>
                      <a:pt x="202877" y="185358"/>
                      <a:pt x="205898" y="181205"/>
                    </a:cubicBezTo>
                    <a:lnTo>
                      <a:pt x="209107" y="183533"/>
                    </a:lnTo>
                    <a:cubicBezTo>
                      <a:pt x="205961" y="187812"/>
                      <a:pt x="202437" y="191965"/>
                      <a:pt x="198724" y="195867"/>
                    </a:cubicBezTo>
                    <a:close/>
                    <a:moveTo>
                      <a:pt x="22150" y="183659"/>
                    </a:moveTo>
                    <a:cubicBezTo>
                      <a:pt x="19004" y="179317"/>
                      <a:pt x="16109" y="174723"/>
                      <a:pt x="13592" y="170004"/>
                    </a:cubicBezTo>
                    <a:lnTo>
                      <a:pt x="17053" y="168116"/>
                    </a:lnTo>
                    <a:cubicBezTo>
                      <a:pt x="19507" y="172647"/>
                      <a:pt x="22276" y="177115"/>
                      <a:pt x="25360" y="181268"/>
                    </a:cubicBezTo>
                    <a:lnTo>
                      <a:pt x="22150" y="183659"/>
                    </a:lnTo>
                    <a:close/>
                    <a:moveTo>
                      <a:pt x="213575" y="176800"/>
                    </a:moveTo>
                    <a:lnTo>
                      <a:pt x="210240" y="174723"/>
                    </a:lnTo>
                    <a:cubicBezTo>
                      <a:pt x="213009" y="170318"/>
                      <a:pt x="215463" y="165725"/>
                      <a:pt x="217540" y="161005"/>
                    </a:cubicBezTo>
                    <a:lnTo>
                      <a:pt x="221126" y="162578"/>
                    </a:lnTo>
                    <a:cubicBezTo>
                      <a:pt x="218987" y="167487"/>
                      <a:pt x="216407" y="172269"/>
                      <a:pt x="213575" y="176800"/>
                    </a:cubicBezTo>
                    <a:close/>
                    <a:moveTo>
                      <a:pt x="10068" y="162767"/>
                    </a:moveTo>
                    <a:cubicBezTo>
                      <a:pt x="7866" y="157859"/>
                      <a:pt x="6041" y="152762"/>
                      <a:pt x="4531" y="147665"/>
                    </a:cubicBezTo>
                    <a:lnTo>
                      <a:pt x="8306" y="146595"/>
                    </a:lnTo>
                    <a:cubicBezTo>
                      <a:pt x="9754" y="151566"/>
                      <a:pt x="11516" y="156474"/>
                      <a:pt x="13655" y="161194"/>
                    </a:cubicBezTo>
                    <a:lnTo>
                      <a:pt x="10068" y="162767"/>
                    </a:lnTo>
                    <a:close/>
                    <a:moveTo>
                      <a:pt x="224210" y="155090"/>
                    </a:moveTo>
                    <a:lnTo>
                      <a:pt x="220497" y="153706"/>
                    </a:lnTo>
                    <a:cubicBezTo>
                      <a:pt x="222259" y="148860"/>
                      <a:pt x="223706" y="143826"/>
                      <a:pt x="224776" y="138729"/>
                    </a:cubicBezTo>
                    <a:lnTo>
                      <a:pt x="228615" y="139547"/>
                    </a:lnTo>
                    <a:cubicBezTo>
                      <a:pt x="227545" y="144833"/>
                      <a:pt x="226035" y="150056"/>
                      <a:pt x="224210" y="155090"/>
                    </a:cubicBezTo>
                    <a:close/>
                    <a:moveTo>
                      <a:pt x="2517" y="139799"/>
                    </a:moveTo>
                    <a:cubicBezTo>
                      <a:pt x="1384" y="134576"/>
                      <a:pt x="629" y="129227"/>
                      <a:pt x="252" y="123878"/>
                    </a:cubicBezTo>
                    <a:lnTo>
                      <a:pt x="4216" y="123626"/>
                    </a:lnTo>
                    <a:cubicBezTo>
                      <a:pt x="4594" y="128786"/>
                      <a:pt x="5286" y="134009"/>
                      <a:pt x="6419" y="139044"/>
                    </a:cubicBezTo>
                    <a:lnTo>
                      <a:pt x="2517" y="139799"/>
                    </a:lnTo>
                    <a:close/>
                    <a:moveTo>
                      <a:pt x="229999" y="131681"/>
                    </a:moveTo>
                    <a:lnTo>
                      <a:pt x="226098" y="131115"/>
                    </a:lnTo>
                    <a:cubicBezTo>
                      <a:pt x="226790" y="126018"/>
                      <a:pt x="227167" y="120795"/>
                      <a:pt x="227167" y="115572"/>
                    </a:cubicBezTo>
                    <a:lnTo>
                      <a:pt x="231132" y="115131"/>
                    </a:lnTo>
                    <a:lnTo>
                      <a:pt x="231132" y="115572"/>
                    </a:lnTo>
                    <a:cubicBezTo>
                      <a:pt x="231132" y="120984"/>
                      <a:pt x="230754" y="126395"/>
                      <a:pt x="229999" y="131681"/>
                    </a:cubicBezTo>
                    <a:close/>
                    <a:moveTo>
                      <a:pt x="1070" y="115761"/>
                    </a:moveTo>
                    <a:lnTo>
                      <a:pt x="0" y="115698"/>
                    </a:lnTo>
                    <a:cubicBezTo>
                      <a:pt x="0" y="110286"/>
                      <a:pt x="378" y="105000"/>
                      <a:pt x="1070" y="99777"/>
                    </a:cubicBezTo>
                    <a:lnTo>
                      <a:pt x="4971" y="100280"/>
                    </a:lnTo>
                    <a:cubicBezTo>
                      <a:pt x="4279" y="105315"/>
                      <a:pt x="3901" y="110475"/>
                      <a:pt x="3901" y="115572"/>
                    </a:cubicBezTo>
                    <a:lnTo>
                      <a:pt x="1070" y="115761"/>
                    </a:lnTo>
                    <a:close/>
                    <a:moveTo>
                      <a:pt x="226916" y="107328"/>
                    </a:moveTo>
                    <a:cubicBezTo>
                      <a:pt x="226538" y="102168"/>
                      <a:pt x="225783" y="97008"/>
                      <a:pt x="224713" y="91911"/>
                    </a:cubicBezTo>
                    <a:lnTo>
                      <a:pt x="228552" y="91093"/>
                    </a:lnTo>
                    <a:cubicBezTo>
                      <a:pt x="229684" y="96316"/>
                      <a:pt x="230440" y="101728"/>
                      <a:pt x="230817" y="107014"/>
                    </a:cubicBezTo>
                    <a:lnTo>
                      <a:pt x="226916" y="107328"/>
                    </a:lnTo>
                    <a:close/>
                    <a:moveTo>
                      <a:pt x="6293" y="92603"/>
                    </a:moveTo>
                    <a:lnTo>
                      <a:pt x="2454" y="91785"/>
                    </a:lnTo>
                    <a:cubicBezTo>
                      <a:pt x="3587" y="86499"/>
                      <a:pt x="5034" y="81276"/>
                      <a:pt x="6859" y="76242"/>
                    </a:cubicBezTo>
                    <a:lnTo>
                      <a:pt x="10572" y="77564"/>
                    </a:lnTo>
                    <a:cubicBezTo>
                      <a:pt x="8810" y="82472"/>
                      <a:pt x="7362" y="87506"/>
                      <a:pt x="6293" y="92603"/>
                    </a:cubicBezTo>
                    <a:close/>
                    <a:moveTo>
                      <a:pt x="222762" y="84423"/>
                    </a:moveTo>
                    <a:cubicBezTo>
                      <a:pt x="221315" y="79451"/>
                      <a:pt x="219490" y="74543"/>
                      <a:pt x="217414" y="69824"/>
                    </a:cubicBezTo>
                    <a:lnTo>
                      <a:pt x="221000" y="68187"/>
                    </a:lnTo>
                    <a:cubicBezTo>
                      <a:pt x="223203" y="73096"/>
                      <a:pt x="225091" y="78193"/>
                      <a:pt x="226538" y="83290"/>
                    </a:cubicBezTo>
                    <a:lnTo>
                      <a:pt x="222762" y="84423"/>
                    </a:lnTo>
                    <a:close/>
                    <a:moveTo>
                      <a:pt x="13466" y="70390"/>
                    </a:moveTo>
                    <a:lnTo>
                      <a:pt x="9880" y="68817"/>
                    </a:lnTo>
                    <a:cubicBezTo>
                      <a:pt x="12019" y="63908"/>
                      <a:pt x="14599" y="59126"/>
                      <a:pt x="17431" y="54595"/>
                    </a:cubicBezTo>
                    <a:lnTo>
                      <a:pt x="20766" y="56672"/>
                    </a:lnTo>
                    <a:cubicBezTo>
                      <a:pt x="17997" y="61014"/>
                      <a:pt x="15543" y="65670"/>
                      <a:pt x="13466" y="70390"/>
                    </a:cubicBezTo>
                    <a:close/>
                    <a:moveTo>
                      <a:pt x="213953" y="62839"/>
                    </a:moveTo>
                    <a:cubicBezTo>
                      <a:pt x="211498" y="58308"/>
                      <a:pt x="208730" y="53840"/>
                      <a:pt x="205646" y="49687"/>
                    </a:cubicBezTo>
                    <a:lnTo>
                      <a:pt x="208856" y="47359"/>
                    </a:lnTo>
                    <a:cubicBezTo>
                      <a:pt x="212002" y="51701"/>
                      <a:pt x="214897" y="56294"/>
                      <a:pt x="217477" y="61014"/>
                    </a:cubicBezTo>
                    <a:lnTo>
                      <a:pt x="213953" y="62839"/>
                    </a:lnTo>
                    <a:close/>
                    <a:moveTo>
                      <a:pt x="25108" y="50190"/>
                    </a:moveTo>
                    <a:lnTo>
                      <a:pt x="21899" y="47862"/>
                    </a:lnTo>
                    <a:cubicBezTo>
                      <a:pt x="25045" y="43520"/>
                      <a:pt x="28506" y="39367"/>
                      <a:pt x="32219" y="35528"/>
                    </a:cubicBezTo>
                    <a:lnTo>
                      <a:pt x="35051" y="38234"/>
                    </a:lnTo>
                    <a:cubicBezTo>
                      <a:pt x="31527" y="41947"/>
                      <a:pt x="28128" y="45974"/>
                      <a:pt x="25108" y="50190"/>
                    </a:cubicBezTo>
                    <a:close/>
                    <a:moveTo>
                      <a:pt x="200801" y="43520"/>
                    </a:moveTo>
                    <a:cubicBezTo>
                      <a:pt x="197466" y="39556"/>
                      <a:pt x="193816" y="35780"/>
                      <a:pt x="189977" y="32382"/>
                    </a:cubicBezTo>
                    <a:lnTo>
                      <a:pt x="192620" y="29424"/>
                    </a:lnTo>
                    <a:cubicBezTo>
                      <a:pt x="196585" y="33011"/>
                      <a:pt x="200360" y="36850"/>
                      <a:pt x="203821" y="41003"/>
                    </a:cubicBezTo>
                    <a:lnTo>
                      <a:pt x="200801" y="43520"/>
                    </a:lnTo>
                    <a:close/>
                    <a:moveTo>
                      <a:pt x="40714" y="32822"/>
                    </a:moveTo>
                    <a:lnTo>
                      <a:pt x="38071" y="29865"/>
                    </a:lnTo>
                    <a:cubicBezTo>
                      <a:pt x="42035" y="26278"/>
                      <a:pt x="46314" y="22880"/>
                      <a:pt x="50719" y="19922"/>
                    </a:cubicBezTo>
                    <a:lnTo>
                      <a:pt x="52922" y="23195"/>
                    </a:lnTo>
                    <a:cubicBezTo>
                      <a:pt x="48643" y="26089"/>
                      <a:pt x="44553" y="29298"/>
                      <a:pt x="40714" y="32822"/>
                    </a:cubicBezTo>
                    <a:close/>
                    <a:moveTo>
                      <a:pt x="183999" y="27411"/>
                    </a:moveTo>
                    <a:cubicBezTo>
                      <a:pt x="179909" y="24201"/>
                      <a:pt x="175567" y="21307"/>
                      <a:pt x="171099" y="18727"/>
                    </a:cubicBezTo>
                    <a:lnTo>
                      <a:pt x="173050" y="15329"/>
                    </a:lnTo>
                    <a:cubicBezTo>
                      <a:pt x="177707" y="17972"/>
                      <a:pt x="182174" y="20992"/>
                      <a:pt x="186453" y="24327"/>
                    </a:cubicBezTo>
                    <a:lnTo>
                      <a:pt x="183999" y="27411"/>
                    </a:lnTo>
                    <a:close/>
                    <a:moveTo>
                      <a:pt x="59529" y="19041"/>
                    </a:moveTo>
                    <a:lnTo>
                      <a:pt x="57515" y="15643"/>
                    </a:lnTo>
                    <a:cubicBezTo>
                      <a:pt x="62172" y="12937"/>
                      <a:pt x="67017" y="10546"/>
                      <a:pt x="71989" y="8532"/>
                    </a:cubicBezTo>
                    <a:lnTo>
                      <a:pt x="73499" y="12182"/>
                    </a:lnTo>
                    <a:cubicBezTo>
                      <a:pt x="68654" y="14133"/>
                      <a:pt x="63997" y="16398"/>
                      <a:pt x="59529" y="19041"/>
                    </a:cubicBezTo>
                    <a:close/>
                    <a:moveTo>
                      <a:pt x="164177" y="15077"/>
                    </a:moveTo>
                    <a:cubicBezTo>
                      <a:pt x="159521" y="12812"/>
                      <a:pt x="154675" y="10861"/>
                      <a:pt x="149704" y="9288"/>
                    </a:cubicBezTo>
                    <a:lnTo>
                      <a:pt x="150900" y="5512"/>
                    </a:lnTo>
                    <a:cubicBezTo>
                      <a:pt x="155997" y="7148"/>
                      <a:pt x="161031" y="9162"/>
                      <a:pt x="165876" y="11490"/>
                    </a:cubicBezTo>
                    <a:lnTo>
                      <a:pt x="164177" y="15077"/>
                    </a:lnTo>
                    <a:close/>
                    <a:moveTo>
                      <a:pt x="80799" y="9476"/>
                    </a:moveTo>
                    <a:lnTo>
                      <a:pt x="79540" y="5764"/>
                    </a:lnTo>
                    <a:cubicBezTo>
                      <a:pt x="84637" y="4065"/>
                      <a:pt x="89923" y="2743"/>
                      <a:pt x="95146" y="1862"/>
                    </a:cubicBezTo>
                    <a:lnTo>
                      <a:pt x="95838" y="5764"/>
                    </a:lnTo>
                    <a:cubicBezTo>
                      <a:pt x="90741" y="6582"/>
                      <a:pt x="85707" y="7840"/>
                      <a:pt x="80799" y="9476"/>
                    </a:cubicBezTo>
                    <a:close/>
                    <a:moveTo>
                      <a:pt x="142216" y="7148"/>
                    </a:moveTo>
                    <a:cubicBezTo>
                      <a:pt x="137181" y="5890"/>
                      <a:pt x="132021" y="5009"/>
                      <a:pt x="126861" y="4505"/>
                    </a:cubicBezTo>
                    <a:lnTo>
                      <a:pt x="127239" y="604"/>
                    </a:lnTo>
                    <a:cubicBezTo>
                      <a:pt x="132588" y="1170"/>
                      <a:pt x="137937" y="2051"/>
                      <a:pt x="143097" y="3309"/>
                    </a:cubicBezTo>
                    <a:lnTo>
                      <a:pt x="142216" y="7148"/>
                    </a:lnTo>
                    <a:close/>
                    <a:moveTo>
                      <a:pt x="103578" y="4568"/>
                    </a:moveTo>
                    <a:lnTo>
                      <a:pt x="103138" y="667"/>
                    </a:lnTo>
                    <a:cubicBezTo>
                      <a:pt x="108424" y="100"/>
                      <a:pt x="113898" y="-89"/>
                      <a:pt x="119247" y="37"/>
                    </a:cubicBezTo>
                    <a:lnTo>
                      <a:pt x="119121" y="4002"/>
                    </a:lnTo>
                    <a:cubicBezTo>
                      <a:pt x="113961" y="3876"/>
                      <a:pt x="108738" y="4065"/>
                      <a:pt x="103578" y="4568"/>
                    </a:cubicBezTo>
                    <a:close/>
                  </a:path>
                </a:pathLst>
              </a:custGeom>
              <a:solidFill>
                <a:srgbClr val="F8C02C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sz="135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</p:grpSp>
      </p:grpSp>
      <p:sp>
        <p:nvSpPr>
          <p:cNvPr id="486" name="Google Shape;486;g2b763947491_0_2"/>
          <p:cNvSpPr txBox="1"/>
          <p:nvPr/>
        </p:nvSpPr>
        <p:spPr>
          <a:xfrm>
            <a:off x="772391" y="5002949"/>
            <a:ext cx="1283175" cy="30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F8C02C"/>
              </a:buClr>
              <a:buSzPts val="2000"/>
            </a:pPr>
            <a:r>
              <a:rPr lang="en-US" sz="1500">
                <a:solidFill>
                  <a:srgbClr val="F8C02C"/>
                </a:solidFill>
                <a:latin typeface="Oswald"/>
                <a:ea typeface="Oswald"/>
                <a:cs typeface="Oswald"/>
                <a:sym typeface="Oswald"/>
              </a:rPr>
              <a:t>Pre-Health</a:t>
            </a:r>
            <a:endParaRPr sz="1500" b="1">
              <a:solidFill>
                <a:srgbClr val="F8C02C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87" name="Google Shape;487;g2b763947491_0_2"/>
          <p:cNvSpPr txBox="1"/>
          <p:nvPr/>
        </p:nvSpPr>
        <p:spPr>
          <a:xfrm>
            <a:off x="4775102" y="5002949"/>
            <a:ext cx="1677375" cy="30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F8C02C"/>
              </a:buClr>
              <a:buSzPts val="2000"/>
            </a:pPr>
            <a:r>
              <a:rPr lang="en-US" sz="1500">
                <a:solidFill>
                  <a:srgbClr val="F8C02C"/>
                </a:solidFill>
                <a:latin typeface="Oswald"/>
                <a:ea typeface="Oswald"/>
                <a:cs typeface="Oswald"/>
                <a:sym typeface="Oswald"/>
              </a:rPr>
              <a:t>Clinical Rotations </a:t>
            </a:r>
            <a:endParaRPr sz="1500" b="1">
              <a:solidFill>
                <a:srgbClr val="F8C02C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88" name="Google Shape;488;g2b763947491_0_2"/>
          <p:cNvSpPr txBox="1"/>
          <p:nvPr/>
        </p:nvSpPr>
        <p:spPr>
          <a:xfrm>
            <a:off x="872978" y="3780627"/>
            <a:ext cx="1099575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US"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1½ years in</a:t>
            </a:r>
            <a:endParaRPr sz="12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algn="ctr">
              <a:buClr>
                <a:srgbClr val="000000"/>
              </a:buClr>
              <a:buSzPts val="1600"/>
            </a:pPr>
            <a:r>
              <a:rPr lang="en-US"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Aruba </a:t>
            </a: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g2b763947491_0_2"/>
          <p:cNvSpPr txBox="1"/>
          <p:nvPr/>
        </p:nvSpPr>
        <p:spPr>
          <a:xfrm>
            <a:off x="2969324" y="4819148"/>
            <a:ext cx="1099575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US"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3 years in Aruba</a:t>
            </a: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g2b763947491_0_2"/>
          <p:cNvSpPr txBox="1"/>
          <p:nvPr/>
        </p:nvSpPr>
        <p:spPr>
          <a:xfrm>
            <a:off x="6935270" y="4761997"/>
            <a:ext cx="1577925" cy="761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42D3F"/>
              </a:buClr>
              <a:buSzPts val="2000"/>
            </a:pPr>
            <a:r>
              <a:rPr lang="en-US" sz="1500">
                <a:solidFill>
                  <a:srgbClr val="042D3F"/>
                </a:solidFill>
                <a:latin typeface="Oswald"/>
                <a:ea typeface="Oswald"/>
                <a:cs typeface="Oswald"/>
                <a:sym typeface="Oswald"/>
              </a:rPr>
              <a:t>Licensing Exam &amp; </a:t>
            </a:r>
            <a:endParaRPr sz="1500">
              <a:solidFill>
                <a:srgbClr val="042D3F"/>
              </a:solidFill>
              <a:latin typeface="Oswald"/>
              <a:ea typeface="Oswald"/>
              <a:cs typeface="Oswald"/>
              <a:sym typeface="Oswald"/>
            </a:endParaRPr>
          </a:p>
          <a:p>
            <a:pPr algn="ctr">
              <a:buClr>
                <a:srgbClr val="042D3F"/>
              </a:buClr>
              <a:buSzPts val="2000"/>
            </a:pPr>
            <a:r>
              <a:rPr lang="en-US" sz="1500">
                <a:solidFill>
                  <a:srgbClr val="042D3F"/>
                </a:solidFill>
                <a:latin typeface="Oswald"/>
                <a:ea typeface="Oswald"/>
                <a:cs typeface="Oswald"/>
                <a:sym typeface="Oswald"/>
              </a:rPr>
              <a:t>Practice Worldwide</a:t>
            </a:r>
            <a:endParaRPr sz="1500">
              <a:solidFill>
                <a:srgbClr val="042D3F"/>
              </a:solidFill>
              <a:latin typeface="Oswald"/>
              <a:ea typeface="Oswald"/>
              <a:cs typeface="Oswald"/>
              <a:sym typeface="Oswald"/>
            </a:endParaRPr>
          </a:p>
          <a:p>
            <a:pPr>
              <a:buClr>
                <a:srgbClr val="042D3F"/>
              </a:buClr>
              <a:buSzPts val="2000"/>
            </a:pPr>
            <a:endParaRPr sz="1500">
              <a:solidFill>
                <a:srgbClr val="042D3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91" name="Google Shape;491;g2b763947491_0_2"/>
          <p:cNvSpPr txBox="1"/>
          <p:nvPr/>
        </p:nvSpPr>
        <p:spPr>
          <a:xfrm>
            <a:off x="2877527" y="3783816"/>
            <a:ext cx="1283175" cy="30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42D3F"/>
              </a:buClr>
              <a:buSzPts val="2000"/>
            </a:pPr>
            <a:r>
              <a:rPr lang="en-US" sz="1500">
                <a:solidFill>
                  <a:srgbClr val="042D3F"/>
                </a:solidFill>
                <a:latin typeface="Oswald"/>
                <a:ea typeface="Oswald"/>
                <a:cs typeface="Oswald"/>
                <a:sym typeface="Oswald"/>
              </a:rPr>
              <a:t>Vet Program </a:t>
            </a:r>
            <a:endParaRPr sz="1500" b="1">
              <a:solidFill>
                <a:srgbClr val="042D3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92" name="Google Shape;492;g2b763947491_0_2"/>
          <p:cNvSpPr txBox="1"/>
          <p:nvPr/>
        </p:nvSpPr>
        <p:spPr>
          <a:xfrm>
            <a:off x="4860487" y="3783872"/>
            <a:ext cx="1506600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US"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1 year </a:t>
            </a:r>
            <a:endParaRPr sz="12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algn="ctr">
              <a:buClr>
                <a:srgbClr val="000000"/>
              </a:buClr>
              <a:buSzPts val="1600"/>
            </a:pPr>
            <a:r>
              <a:rPr lang="en-US"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(multiple locations)</a:t>
            </a: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393;g2b763947491_0_2">
            <a:extLst>
              <a:ext uri="{FF2B5EF4-FFF2-40B4-BE49-F238E27FC236}">
                <a16:creationId xmlns:a16="http://schemas.microsoft.com/office/drawing/2014/main" id="{A99730EF-1E50-50BA-48AD-E8126531FBC5}"/>
              </a:ext>
            </a:extLst>
          </p:cNvPr>
          <p:cNvSpPr txBox="1"/>
          <p:nvPr/>
        </p:nvSpPr>
        <p:spPr>
          <a:xfrm>
            <a:off x="-51458" y="5680972"/>
            <a:ext cx="7833484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42D3F"/>
              </a:buClr>
              <a:buSzPts val="3200"/>
            </a:pPr>
            <a:r>
              <a:rPr lang="en-US" sz="2400" b="1" dirty="0">
                <a:solidFill>
                  <a:srgbClr val="002060"/>
                </a:solidFill>
                <a:latin typeface="Oswald"/>
                <a:ea typeface="Oswald"/>
                <a:cs typeface="Oswald"/>
                <a:sym typeface="Oswald"/>
              </a:rPr>
              <a:t>Tuition: </a:t>
            </a:r>
            <a:r>
              <a:rPr lang="en-US" sz="2400" b="1" dirty="0">
                <a:solidFill>
                  <a:srgbClr val="00B050"/>
                </a:solidFill>
                <a:latin typeface="Oswald"/>
                <a:ea typeface="Oswald"/>
                <a:cs typeface="Oswald"/>
                <a:sym typeface="Oswald"/>
              </a:rPr>
              <a:t>DVM: $57000/4yrs</a:t>
            </a:r>
            <a:r>
              <a:rPr lang="en-US" sz="2400" b="1" dirty="0">
                <a:solidFill>
                  <a:srgbClr val="002060"/>
                </a:solidFill>
                <a:latin typeface="Oswald"/>
                <a:ea typeface="Oswald"/>
                <a:cs typeface="Oswald"/>
                <a:sym typeface="Oswald"/>
              </a:rPr>
              <a:t>, </a:t>
            </a:r>
            <a:r>
              <a:rPr lang="en-US" sz="2400" b="1" dirty="0">
                <a:solidFill>
                  <a:srgbClr val="0070C0"/>
                </a:solidFill>
                <a:latin typeface="Oswald"/>
                <a:ea typeface="Oswald"/>
                <a:cs typeface="Oswald"/>
                <a:sym typeface="Oswald"/>
              </a:rPr>
              <a:t>MD: 140,000/4 yrs.</a:t>
            </a:r>
            <a:endParaRPr sz="2400" b="1" dirty="0">
              <a:solidFill>
                <a:srgbClr val="0070C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4147</TotalTime>
  <Words>778</Words>
  <Application>Microsoft Office PowerPoint</Application>
  <PresentationFormat>On-screen Show (4:3)</PresentationFormat>
  <Paragraphs>153</Paragraphs>
  <Slides>19</Slides>
  <Notes>9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Abadi</vt:lpstr>
      <vt:lpstr>Aharoni</vt:lpstr>
      <vt:lpstr>Arial</vt:lpstr>
      <vt:lpstr>Calibri</vt:lpstr>
      <vt:lpstr>Cambria</vt:lpstr>
      <vt:lpstr>Inter</vt:lpstr>
      <vt:lpstr>Oswald</vt:lpstr>
      <vt:lpstr>Roboto</vt:lpstr>
      <vt:lpstr>Roboto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Muhammad Afzaal</dc:creator>
  <cp:lastModifiedBy>Ravindra Veeranna</cp:lastModifiedBy>
  <cp:revision>27</cp:revision>
  <dcterms:created xsi:type="dcterms:W3CDTF">2006-08-16T00:00:00Z</dcterms:created>
  <dcterms:modified xsi:type="dcterms:W3CDTF">2024-08-18T06:19:21Z</dcterms:modified>
</cp:coreProperties>
</file>